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Lst>
  <p:notesMasterIdLst>
    <p:notesMasterId r:id="rId5"/>
  </p:notesMasterIdLst>
  <p:handoutMasterIdLst>
    <p:handoutMasterId r:id="rId25"/>
  </p:handoutMasterIdLst>
  <p:sldIdLst>
    <p:sldId id="256" r:id="rId3"/>
    <p:sldId id="257" r:id="rId4"/>
    <p:sldId id="330" r:id="rId6"/>
    <p:sldId id="305" r:id="rId7"/>
    <p:sldId id="338" r:id="rId8"/>
    <p:sldId id="339" r:id="rId9"/>
    <p:sldId id="335" r:id="rId10"/>
    <p:sldId id="340" r:id="rId11"/>
    <p:sldId id="274" r:id="rId12"/>
    <p:sldId id="341" r:id="rId13"/>
    <p:sldId id="342" r:id="rId14"/>
    <p:sldId id="336" r:id="rId15"/>
    <p:sldId id="332" r:id="rId16"/>
    <p:sldId id="343" r:id="rId17"/>
    <p:sldId id="344" r:id="rId18"/>
    <p:sldId id="345" r:id="rId19"/>
    <p:sldId id="346" r:id="rId20"/>
    <p:sldId id="347" r:id="rId21"/>
    <p:sldId id="348" r:id="rId22"/>
    <p:sldId id="349" r:id="rId23"/>
    <p:sldId id="350"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0144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3009" autoAdjust="0"/>
  </p:normalViewPr>
  <p:slideViewPr>
    <p:cSldViewPr snapToGrid="0">
      <p:cViewPr>
        <p:scale>
          <a:sx n="50" d="100"/>
          <a:sy n="50" d="100"/>
        </p:scale>
        <p:origin x="1284" y="236"/>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00" d="100"/>
        <a:sy n="100" d="100"/>
      </p:scale>
      <p:origin x="0" y="0"/>
    </p:cViewPr>
  </p:sorterViewPr>
  <p:notesViewPr>
    <p:cSldViewPr snapToGrid="0">
      <p:cViewPr varScale="1">
        <p:scale>
          <a:sx n="48" d="100"/>
          <a:sy n="48" d="100"/>
        </p:scale>
        <p:origin x="1836" y="48"/>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notesMaster" Target="notesMasters/notesMaster1.xml"/><Relationship Id="rId4" Type="http://schemas.openxmlformats.org/officeDocument/2006/relationships/slide" Target="slides/slide2.xml"/><Relationship Id="rId3" Type="http://schemas.openxmlformats.org/officeDocument/2006/relationships/slide" Target="slides/slide1.xml"/><Relationship Id="rId28" Type="http://schemas.openxmlformats.org/officeDocument/2006/relationships/tableStyles" Target="tableStyles.xml"/><Relationship Id="rId27" Type="http://schemas.openxmlformats.org/officeDocument/2006/relationships/viewProps" Target="viewProps.xml"/><Relationship Id="rId26" Type="http://schemas.openxmlformats.org/officeDocument/2006/relationships/presProps" Target="presProps.xml"/><Relationship Id="rId25" Type="http://schemas.openxmlformats.org/officeDocument/2006/relationships/handoutMaster" Target="handoutMasters/handoutMaster1.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87C06C4-C5A6-48FB-97F5-B20A44F857E9}" type="datetimeFigureOut">
              <a:rPr lang="en-US" smtClean="0"/>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F555657-0A12-495F-9FFA-D8F7554E7C39}" type="slidenum">
              <a:rPr lang="en-US" smtClean="0"/>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F2B2CC-0155-4E5E-A890-531D58ADF5B2}"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2780FBB-F712-42E7-8C2F-226D98798B3F}"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2780FBB-F712-42E7-8C2F-226D98798B3F}" type="slidenum">
              <a:rPr lang="en-US" smtClean="0"/>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2DC0559-D619-4E56-BF6F-3712370C2150}" type="slidenum">
              <a:rPr lang="en-US" smtClean="0"/>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useBgFill="1">
        <p:nvSpPr>
          <p:cNvPr id="11" name="Rectangle 10"/>
          <p:cNvSpPr/>
          <p:nvPr userDrawn="1"/>
        </p:nvSpPr>
        <p:spPr>
          <a:xfrm>
            <a:off x="3050" y="-66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userDrawn="1"/>
        </p:nvSpPr>
        <p:spPr>
          <a:xfrm>
            <a:off x="3050" y="-663"/>
            <a:ext cx="12188952" cy="6858000"/>
          </a:xfrm>
          <a:prstGeom prst="rect">
            <a:avLst/>
          </a:prstGeom>
          <a:gradFill flip="none" rotWithShape="1">
            <a:gsLst>
              <a:gs pos="0">
                <a:schemeClr val="accent2">
                  <a:alpha val="60000"/>
                </a:schemeClr>
              </a:gs>
              <a:gs pos="100000">
                <a:schemeClr val="accent1">
                  <a:alpha val="6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userDrawn="1"/>
        </p:nvSpPr>
        <p:spPr>
          <a:xfrm>
            <a:off x="3050" y="0"/>
            <a:ext cx="12188952" cy="6858000"/>
          </a:xfrm>
          <a:prstGeom prst="rect">
            <a:avLst/>
          </a:prstGeom>
          <a:solidFill>
            <a:schemeClr val="bg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p:cNvSpPr/>
          <p:nvPr userDrawn="1"/>
        </p:nvSpPr>
        <p:spPr>
          <a:xfrm rot="16200000">
            <a:off x="2746250" y="-663"/>
            <a:ext cx="6857999" cy="6857998"/>
          </a:xfrm>
          <a:prstGeom prst="ellipse">
            <a:avLst/>
          </a:prstGeom>
          <a:gradFill>
            <a:gsLst>
              <a:gs pos="0">
                <a:schemeClr val="accent1">
                  <a:lumMod val="20000"/>
                  <a:lumOff val="80000"/>
                  <a:alpha val="40000"/>
                </a:schemeClr>
              </a:gs>
              <a:gs pos="100000">
                <a:schemeClr val="accent1">
                  <a:alpha val="40000"/>
                </a:schemeClr>
              </a:gs>
            </a:gsLst>
            <a:lin ang="2700000" scaled="1"/>
          </a:gradFill>
          <a:ln>
            <a:noFill/>
          </a:ln>
          <a:effectLst>
            <a:softEdge rad="520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p:cNvSpPr/>
          <p:nvPr userDrawn="1"/>
        </p:nvSpPr>
        <p:spPr>
          <a:xfrm rot="16200000">
            <a:off x="77040" y="1193411"/>
            <a:ext cx="5589934" cy="5737916"/>
          </a:xfrm>
          <a:prstGeom prst="ellipse">
            <a:avLst/>
          </a:prstGeom>
          <a:gradFill>
            <a:gsLst>
              <a:gs pos="0">
                <a:schemeClr val="accent1">
                  <a:alpha val="40000"/>
                </a:schemeClr>
              </a:gs>
              <a:gs pos="100000">
                <a:schemeClr val="accent5">
                  <a:alpha val="20000"/>
                </a:schemeClr>
              </a:gs>
            </a:gsLst>
            <a:lin ang="2700000" scaled="1"/>
          </a:gradFill>
          <a:ln>
            <a:noFill/>
          </a:ln>
          <a:effectLst>
            <a:softEdge rad="952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Oval 15"/>
          <p:cNvSpPr/>
          <p:nvPr userDrawn="1"/>
        </p:nvSpPr>
        <p:spPr>
          <a:xfrm rot="16200000">
            <a:off x="6442672" y="193606"/>
            <a:ext cx="5760743" cy="5737917"/>
          </a:xfrm>
          <a:prstGeom prst="ellipse">
            <a:avLst/>
          </a:prstGeom>
          <a:gradFill>
            <a:gsLst>
              <a:gs pos="0">
                <a:schemeClr val="accent1">
                  <a:alpha val="20000"/>
                </a:schemeClr>
              </a:gs>
              <a:gs pos="100000">
                <a:schemeClr val="accent5">
                  <a:alpha val="40000"/>
                </a:schemeClr>
              </a:gs>
            </a:gsLst>
            <a:lin ang="2700000" scaled="1"/>
          </a:gradFill>
          <a:ln>
            <a:noFill/>
          </a:ln>
          <a:effectLst>
            <a:softEdge rad="10033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7" name="Picture 16" descr="Tag=CustomerPhoto&#10;Crop=1&#10;Align=N/A"/>
          <p:cNvPicPr/>
          <p:nvPr userDrawn="1"/>
        </p:nvPicPr>
        <p:blipFill>
          <a:blip r:embed="rId2">
            <a:alphaModFix amt="20000"/>
            <a:extLst>
              <a:ext uri="{28A0092B-C50C-407E-A947-70E740481C1C}">
                <a14:useLocalDpi xmlns:a14="http://schemas.microsoft.com/office/drawing/2010/main" val="0"/>
              </a:ext>
            </a:extLst>
          </a:blip>
          <a:stretch>
            <a:fillRect/>
          </a:stretch>
        </p:blipFill>
        <p:spPr>
          <a:xfrm>
            <a:off x="3048" y="-663"/>
            <a:ext cx="12188952" cy="6858000"/>
          </a:xfrm>
          <a:prstGeom prst="rect">
            <a:avLst/>
          </a:prstGeom>
        </p:spPr>
      </p:pic>
      <p:sp>
        <p:nvSpPr>
          <p:cNvPr id="18" name="Title 1"/>
          <p:cNvSpPr>
            <a:spLocks noGrp="1"/>
          </p:cNvSpPr>
          <p:nvPr>
            <p:ph type="ctrTitle"/>
          </p:nvPr>
        </p:nvSpPr>
        <p:spPr>
          <a:xfrm>
            <a:off x="1527050" y="1121700"/>
            <a:ext cx="9144000" cy="2387600"/>
          </a:xfrm>
        </p:spPr>
        <p:txBody>
          <a:bodyPr/>
          <a:lstStyle>
            <a:lvl1pPr algn="ctr">
              <a:defRPr>
                <a:solidFill>
                  <a:schemeClr val="bg1"/>
                </a:solidFill>
              </a:defRPr>
            </a:lvl1pPr>
          </a:lstStyle>
          <a:p>
            <a:r>
              <a:rPr lang="en-US">
                <a:solidFill>
                  <a:srgbClr val="FFFFFF"/>
                </a:solidFill>
                <a:effectLst>
                  <a:outerShdw blurRad="38100" dist="38100" dir="2700000" algn="tl">
                    <a:srgbClr val="000000">
                      <a:alpha val="43137"/>
                    </a:srgbClr>
                  </a:outerShdw>
                </a:effectLst>
                <a:ea typeface="Cambria" panose="02040503050406030204" pitchFamily="18" charset="0"/>
                <a:cs typeface="Sabon Next LT" panose="020B0502040204020203" pitchFamily="2" charset="0"/>
              </a:rPr>
              <a:t>Click to edit Master title style</a:t>
            </a:r>
            <a:endParaRPr lang="en-US" dirty="0">
              <a:solidFill>
                <a:srgbClr val="FFFFFF"/>
              </a:solidFill>
              <a:effectLst>
                <a:outerShdw blurRad="38100" dist="38100" dir="2700000" algn="tl">
                  <a:srgbClr val="000000">
                    <a:alpha val="43137"/>
                  </a:srgbClr>
                </a:outerShdw>
              </a:effectLst>
              <a:ea typeface="Cambria" panose="02040503050406030204" pitchFamily="18" charset="0"/>
              <a:cs typeface="Sabon Next LT" panose="020B0502040204020203" pitchFamily="2" charset="0"/>
            </a:endParaRPr>
          </a:p>
        </p:txBody>
      </p:sp>
      <p:sp>
        <p:nvSpPr>
          <p:cNvPr id="20" name="Text Placeholder 12"/>
          <p:cNvSpPr>
            <a:spLocks noGrp="1"/>
          </p:cNvSpPr>
          <p:nvPr>
            <p:ph type="body" sz="quarter" idx="15"/>
          </p:nvPr>
        </p:nvSpPr>
        <p:spPr>
          <a:xfrm>
            <a:off x="1527050" y="3600450"/>
            <a:ext cx="9144000" cy="2451100"/>
          </a:xfrm>
        </p:spPr>
        <p:txBody>
          <a:bodyPr>
            <a:normAutofit/>
          </a:bodyPr>
          <a:lstStyle>
            <a:lvl1pPr marL="0" indent="0" algn="ctr">
              <a:buNone/>
              <a:defRPr sz="2800">
                <a:solidFill>
                  <a:schemeClr val="bg1"/>
                </a:solidFill>
                <a:effectLst/>
                <a:latin typeface="+mn-lt"/>
              </a:defRPr>
            </a:lvl1pPr>
          </a:lstStyle>
          <a:p>
            <a:pPr lvl="0"/>
            <a:r>
              <a:rPr lang="en-US"/>
              <a:t>Click to edit Master text styles</a:t>
            </a:r>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showMasterSp="0" userDrawn="1">
  <p:cSld name="Summary">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3/1/20XX</a:t>
            </a:r>
            <a:endParaRPr lang="en-US"/>
          </a:p>
        </p:txBody>
      </p:sp>
      <p:sp>
        <p:nvSpPr>
          <p:cNvPr id="3" name="Footer Placeholder 2"/>
          <p:cNvSpPr>
            <a:spLocks noGrp="1"/>
          </p:cNvSpPr>
          <p:nvPr>
            <p:ph type="ftr" sz="quarter" idx="11"/>
          </p:nvPr>
        </p:nvSpPr>
        <p:spPr/>
        <p:txBody>
          <a:bodyPr/>
          <a:lstStyle/>
          <a:p>
            <a:r>
              <a:rPr lang="en-US"/>
              <a:t>SAMPLE FOOTER TEXT</a:t>
            </a:r>
            <a:endParaRPr lang="en-US"/>
          </a:p>
        </p:txBody>
      </p:sp>
      <p:sp>
        <p:nvSpPr>
          <p:cNvPr id="4" name="Slide Number Placeholder 3"/>
          <p:cNvSpPr>
            <a:spLocks noGrp="1"/>
          </p:cNvSpPr>
          <p:nvPr>
            <p:ph type="sldNum" sz="quarter" idx="12"/>
          </p:nvPr>
        </p:nvSpPr>
        <p:spPr/>
        <p:txBody>
          <a:bodyPr/>
          <a:lstStyle/>
          <a:p>
            <a:fld id="{28844951-7827-47D4-8276-7DDE1FA7D85A}" type="slidenum">
              <a:rPr lang="en-US" smtClean="0"/>
            </a:fld>
            <a:endParaRPr lang="en-US"/>
          </a:p>
        </p:txBody>
      </p:sp>
      <p:sp>
        <p:nvSpPr>
          <p:cNvPr id="6" name="Title 1"/>
          <p:cNvSpPr>
            <a:spLocks noGrp="1"/>
          </p:cNvSpPr>
          <p:nvPr>
            <p:ph type="title"/>
          </p:nvPr>
        </p:nvSpPr>
        <p:spPr>
          <a:xfrm>
            <a:off x="841248" y="857251"/>
            <a:ext cx="6156051" cy="2076450"/>
          </a:xfrm>
        </p:spPr>
        <p:txBody>
          <a:bodyPr anchor="b">
            <a:normAutofit/>
          </a:bodyPr>
          <a:lstStyle/>
          <a:p>
            <a:r>
              <a:rPr lang="en-US" sz="4400">
                <a:gradFill flip="none" rotWithShape="1">
                  <a:gsLst>
                    <a:gs pos="0">
                      <a:schemeClr val="accent5">
                        <a:alpha val="70000"/>
                      </a:schemeClr>
                    </a:gs>
                    <a:gs pos="100000">
                      <a:schemeClr val="accent1">
                        <a:alpha val="70000"/>
                      </a:schemeClr>
                    </a:gs>
                  </a:gsLst>
                  <a:lin ang="0" scaled="1"/>
                  <a:tileRect/>
                </a:gradFill>
              </a:rPr>
              <a:t>Click to edit Master title style</a:t>
            </a:r>
            <a:endParaRPr lang="en-US" sz="4400" dirty="0">
              <a:gradFill flip="none" rotWithShape="1">
                <a:gsLst>
                  <a:gs pos="0">
                    <a:schemeClr val="accent5">
                      <a:alpha val="70000"/>
                    </a:schemeClr>
                  </a:gs>
                  <a:gs pos="100000">
                    <a:schemeClr val="accent1">
                      <a:alpha val="70000"/>
                    </a:schemeClr>
                  </a:gs>
                </a:gsLst>
                <a:lin ang="0" scaled="1"/>
                <a:tileRect/>
              </a:gradFill>
            </a:endParaRPr>
          </a:p>
        </p:txBody>
      </p:sp>
      <p:sp>
        <p:nvSpPr>
          <p:cNvPr id="7" name="Content Placeholder 2"/>
          <p:cNvSpPr>
            <a:spLocks noGrp="1"/>
          </p:cNvSpPr>
          <p:nvPr>
            <p:ph idx="1"/>
          </p:nvPr>
        </p:nvSpPr>
        <p:spPr>
          <a:xfrm>
            <a:off x="841247" y="3190875"/>
            <a:ext cx="6156052" cy="2986087"/>
          </a:xfrm>
        </p:spPr>
        <p:txBody>
          <a:bodyPr>
            <a:normAutofit/>
          </a:bodyPr>
          <a:lstStyle>
            <a:lvl1pPr marL="0" indent="0">
              <a:buNone/>
              <a:defRPr sz="2200"/>
            </a:lvl1pPr>
          </a:lstStyle>
          <a:p>
            <a:pPr marL="228600" lvl="0" indent="-228600"/>
            <a:r>
              <a:rPr lang="en-US" sz="2000">
                <a:solidFill>
                  <a:schemeClr val="tx2">
                    <a:alpha val="60000"/>
                  </a:schemeClr>
                </a:solidFill>
              </a:rPr>
              <a:t>Click to edit Master text styles</a:t>
            </a:r>
            <a:endParaRPr lang="en-US" sz="2000">
              <a:solidFill>
                <a:schemeClr val="tx2">
                  <a:alpha val="60000"/>
                </a:schemeClr>
              </a:solidFill>
            </a:endParaRPr>
          </a:p>
        </p:txBody>
      </p:sp>
      <p:sp>
        <p:nvSpPr>
          <p:cNvPr id="10" name="Date Placeholder 3"/>
          <p:cNvSpPr txBox="1"/>
          <p:nvPr userDrawn="1"/>
        </p:nvSpPr>
        <p:spPr>
          <a:xfrm>
            <a:off x="841248" y="6429375"/>
            <a:ext cx="2646725" cy="365125"/>
          </a:xfrm>
          <a:prstGeom prst="rect">
            <a:avLst/>
          </a:prstGeom>
        </p:spPr>
        <p:txBody>
          <a:bodyPr vert="horz" lIns="91440" tIns="45720" rIns="91440" bIns="45720" rtlCol="0" anchor="ctr"/>
          <a:lstStyle>
            <a:defPPr>
              <a:defRPr lang="en-US"/>
            </a:defPPr>
            <a:lvl1pPr marL="0" algn="l" defTabSz="914400" rtl="0" eaLnBrk="1" latinLnBrk="0" hangingPunct="1">
              <a:defRPr sz="900" kern="1200" cap="all" spc="150" baseline="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AB23B9F-B223-42FC-B961-B8BFC75D2259}" type="datetime1">
              <a:rPr lang="en-US" smtClean="0">
                <a:solidFill>
                  <a:schemeClr val="tx2">
                    <a:alpha val="60000"/>
                  </a:schemeClr>
                </a:solidFill>
              </a:rPr>
            </a:fld>
            <a:endParaRPr lang="en-US" dirty="0">
              <a:solidFill>
                <a:schemeClr val="tx2">
                  <a:alpha val="60000"/>
                </a:schemeClr>
              </a:solidFill>
            </a:endParaRPr>
          </a:p>
        </p:txBody>
      </p:sp>
      <p:sp>
        <p:nvSpPr>
          <p:cNvPr id="11" name="Footer Placeholder 4"/>
          <p:cNvSpPr txBox="1"/>
          <p:nvPr userDrawn="1"/>
        </p:nvSpPr>
        <p:spPr>
          <a:xfrm>
            <a:off x="4044696" y="6429375"/>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900" kern="1200" cap="all" spc="150" baseline="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chemeClr val="tx2">
                    <a:alpha val="60000"/>
                  </a:schemeClr>
                </a:solidFill>
              </a:rPr>
              <a:t>Sample footer text</a:t>
            </a:r>
            <a:endParaRPr lang="en-US" dirty="0">
              <a:solidFill>
                <a:schemeClr val="tx2">
                  <a:alpha val="60000"/>
                </a:schemeClr>
              </a:solidFill>
            </a:endParaRPr>
          </a:p>
        </p:txBody>
      </p:sp>
      <p:sp>
        <p:nvSpPr>
          <p:cNvPr id="12" name="Slide Number Placeholder 5"/>
          <p:cNvSpPr txBox="1"/>
          <p:nvPr userDrawn="1"/>
        </p:nvSpPr>
        <p:spPr>
          <a:xfrm>
            <a:off x="8613648" y="6429375"/>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900" kern="1200" cap="all" spc="150" baseline="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8844951-7827-47D4-8276-7DDE1FA7D85A}" type="slidenum">
              <a:rPr lang="en-US" smtClean="0">
                <a:solidFill>
                  <a:schemeClr val="tx2">
                    <a:alpha val="60000"/>
                  </a:schemeClr>
                </a:solidFill>
              </a:rPr>
            </a:fld>
            <a:endParaRPr lang="en-US" dirty="0">
              <a:solidFill>
                <a:schemeClr val="tx2">
                  <a:alpha val="60000"/>
                </a:schemeClr>
              </a:solidFill>
            </a:endParaRPr>
          </a:p>
        </p:txBody>
      </p:sp>
      <p:sp>
        <p:nvSpPr>
          <p:cNvPr id="14" name="Picture Placeholder 13"/>
          <p:cNvSpPr>
            <a:spLocks noGrp="1"/>
          </p:cNvSpPr>
          <p:nvPr>
            <p:ph type="pic" sz="quarter" idx="13"/>
          </p:nvPr>
        </p:nvSpPr>
        <p:spPr>
          <a:xfrm>
            <a:off x="7424928" y="484632"/>
            <a:ext cx="4279392" cy="2862072"/>
          </a:xfrm>
          <a:solidFill>
            <a:schemeClr val="accent6"/>
          </a:solidFill>
        </p:spPr>
        <p:txBody>
          <a:bodyPr/>
          <a:lstStyle/>
          <a:p>
            <a:r>
              <a:rPr lang="en-US"/>
              <a:t>Click icon to add picture</a:t>
            </a:r>
            <a:endParaRPr lang="en-US"/>
          </a:p>
        </p:txBody>
      </p:sp>
      <p:sp>
        <p:nvSpPr>
          <p:cNvPr id="15" name="Picture Placeholder 13"/>
          <p:cNvSpPr>
            <a:spLocks noGrp="1"/>
          </p:cNvSpPr>
          <p:nvPr>
            <p:ph type="pic" sz="quarter" idx="14"/>
          </p:nvPr>
        </p:nvSpPr>
        <p:spPr>
          <a:xfrm>
            <a:off x="7424928" y="3511296"/>
            <a:ext cx="4279392" cy="2862072"/>
          </a:xfrm>
          <a:solidFill>
            <a:schemeClr val="accent6"/>
          </a:solidFill>
        </p:spPr>
        <p:txBody>
          <a:bodyPr/>
          <a:lstStyle/>
          <a:p>
            <a:r>
              <a:rPr lang="en-US"/>
              <a:t>Click icon to add picture</a:t>
            </a:r>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sp>
        <p:nvSpPr>
          <p:cNvPr id="7" name="Title 1"/>
          <p:cNvSpPr>
            <a:spLocks noGrp="1"/>
          </p:cNvSpPr>
          <p:nvPr>
            <p:ph type="title"/>
          </p:nvPr>
        </p:nvSpPr>
        <p:spPr>
          <a:xfrm>
            <a:off x="841248" y="3893769"/>
            <a:ext cx="5992550" cy="2319306"/>
          </a:xfrm>
        </p:spPr>
        <p:txBody>
          <a:bodyPr anchor="t">
            <a:normAutofit/>
          </a:bodyPr>
          <a:lstStyle/>
          <a:p>
            <a:r>
              <a:rPr lang="en-US" sz="4400">
                <a:gradFill flip="none" rotWithShape="1">
                  <a:gsLst>
                    <a:gs pos="0">
                      <a:schemeClr val="accent5">
                        <a:alpha val="70000"/>
                      </a:schemeClr>
                    </a:gs>
                    <a:gs pos="100000">
                      <a:schemeClr val="accent1">
                        <a:alpha val="70000"/>
                      </a:schemeClr>
                    </a:gs>
                  </a:gsLst>
                  <a:lin ang="0" scaled="1"/>
                  <a:tileRect/>
                </a:gradFill>
              </a:rPr>
              <a:t>Click to edit Master title style</a:t>
            </a:r>
            <a:endParaRPr lang="en-US" sz="4400" dirty="0">
              <a:gradFill flip="none" rotWithShape="1">
                <a:gsLst>
                  <a:gs pos="0">
                    <a:schemeClr val="accent5">
                      <a:alpha val="70000"/>
                    </a:schemeClr>
                  </a:gs>
                  <a:gs pos="100000">
                    <a:schemeClr val="accent1">
                      <a:alpha val="70000"/>
                    </a:schemeClr>
                  </a:gs>
                </a:gsLst>
                <a:lin ang="0" scaled="1"/>
                <a:tileRect/>
              </a:gradFill>
            </a:endParaRPr>
          </a:p>
        </p:txBody>
      </p:sp>
      <p:sp>
        <p:nvSpPr>
          <p:cNvPr id="14" name="Picture Placeholder 13"/>
          <p:cNvSpPr>
            <a:spLocks noGrp="1"/>
          </p:cNvSpPr>
          <p:nvPr>
            <p:ph type="pic" sz="quarter" idx="13"/>
          </p:nvPr>
        </p:nvSpPr>
        <p:spPr>
          <a:xfrm>
            <a:off x="493776" y="484632"/>
            <a:ext cx="11210544" cy="3191256"/>
          </a:xfrm>
          <a:solidFill>
            <a:schemeClr val="accent6"/>
          </a:solidFill>
        </p:spPr>
        <p:txBody>
          <a:bodyPr/>
          <a:lstStyle/>
          <a:p>
            <a:r>
              <a:rPr lang="en-US"/>
              <a:t>Click icon to add picture</a:t>
            </a:r>
            <a:endParaRPr lang="en-US" dirty="0"/>
          </a:p>
        </p:txBody>
      </p:sp>
      <p:sp>
        <p:nvSpPr>
          <p:cNvPr id="9" name="Content Placeholder 2"/>
          <p:cNvSpPr>
            <a:spLocks noGrp="1"/>
          </p:cNvSpPr>
          <p:nvPr>
            <p:ph idx="1"/>
          </p:nvPr>
        </p:nvSpPr>
        <p:spPr>
          <a:xfrm>
            <a:off x="6979133" y="3893770"/>
            <a:ext cx="4377714" cy="2319306"/>
          </a:xfrm>
        </p:spPr>
        <p:txBody>
          <a:bodyPr anchor="t">
            <a:normAutofit/>
          </a:bodyPr>
          <a:lstStyle>
            <a:lvl1pPr marL="0" indent="0">
              <a:buNone/>
              <a:defRPr sz="2800"/>
            </a:lvl1pPr>
          </a:lstStyle>
          <a:p>
            <a:pPr marL="228600" lvl="0" indent="-228600"/>
            <a:r>
              <a:rPr lang="en-US" sz="1800">
                <a:solidFill>
                  <a:schemeClr val="tx2">
                    <a:alpha val="60000"/>
                  </a:schemeClr>
                </a:solidFill>
              </a:rPr>
              <a:t>Click to edit Master text styles</a:t>
            </a:r>
            <a:endParaRPr lang="en-US" sz="1800">
              <a:solidFill>
                <a:schemeClr val="tx2">
                  <a:alpha val="60000"/>
                </a:schemeClr>
              </a:solidFill>
            </a:endParaRPr>
          </a:p>
        </p:txBody>
      </p:sp>
      <p:sp>
        <p:nvSpPr>
          <p:cNvPr id="2" name="Date Placeholder 1"/>
          <p:cNvSpPr>
            <a:spLocks noGrp="1"/>
          </p:cNvSpPr>
          <p:nvPr>
            <p:ph type="dt" sz="half" idx="10"/>
          </p:nvPr>
        </p:nvSpPr>
        <p:spPr>
          <a:xfrm>
            <a:off x="838200" y="6418489"/>
            <a:ext cx="2743200" cy="365125"/>
          </a:xfrm>
        </p:spPr>
        <p:txBody>
          <a:bodyPr/>
          <a:lstStyle/>
          <a:p>
            <a:r>
              <a:rPr lang="en-US"/>
              <a:t>3/1/20XX</a:t>
            </a:r>
            <a:endParaRPr lang="en-US"/>
          </a:p>
        </p:txBody>
      </p:sp>
      <p:sp>
        <p:nvSpPr>
          <p:cNvPr id="3" name="Footer Placeholder 2"/>
          <p:cNvSpPr>
            <a:spLocks noGrp="1"/>
          </p:cNvSpPr>
          <p:nvPr>
            <p:ph type="ftr" sz="quarter" idx="11"/>
          </p:nvPr>
        </p:nvSpPr>
        <p:spPr/>
        <p:txBody>
          <a:bodyPr/>
          <a:lstStyle/>
          <a:p>
            <a:r>
              <a:rPr lang="en-US"/>
              <a:t>SAMPLE FOOTER TEXT</a:t>
            </a:r>
            <a:endParaRPr lang="en-US"/>
          </a:p>
        </p:txBody>
      </p:sp>
      <p:sp>
        <p:nvSpPr>
          <p:cNvPr id="4" name="Slide Number Placeholder 3"/>
          <p:cNvSpPr>
            <a:spLocks noGrp="1"/>
          </p:cNvSpPr>
          <p:nvPr>
            <p:ph type="sldNum" sz="quarter" idx="12"/>
          </p:nvPr>
        </p:nvSpPr>
        <p:spPr/>
        <p:txBody>
          <a:bodyPr/>
          <a:lstStyle/>
          <a:p>
            <a:fld id="{28844951-7827-47D4-8276-7DDE1FA7D85A}" type="slidenum">
              <a:rPr lang="en-US" smtClean="0"/>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3/1/20XX</a:t>
            </a:r>
            <a:endParaRPr lang="en-US"/>
          </a:p>
        </p:txBody>
      </p:sp>
      <p:sp>
        <p:nvSpPr>
          <p:cNvPr id="3" name="Footer Placeholder 2"/>
          <p:cNvSpPr>
            <a:spLocks noGrp="1"/>
          </p:cNvSpPr>
          <p:nvPr>
            <p:ph type="ftr" sz="quarter" idx="11"/>
          </p:nvPr>
        </p:nvSpPr>
        <p:spPr/>
        <p:txBody>
          <a:bodyPr/>
          <a:lstStyle/>
          <a:p>
            <a:r>
              <a:rPr lang="en-US"/>
              <a:t>SAMPLE FOOTER TEXT</a:t>
            </a:r>
            <a:endParaRPr lang="en-US"/>
          </a:p>
        </p:txBody>
      </p:sp>
      <p:sp>
        <p:nvSpPr>
          <p:cNvPr id="4" name="Slide Number Placeholder 3"/>
          <p:cNvSpPr>
            <a:spLocks noGrp="1"/>
          </p:cNvSpPr>
          <p:nvPr>
            <p:ph type="sldNum" sz="quarter" idx="12"/>
          </p:nvPr>
        </p:nvSpPr>
        <p:spPr/>
        <p:txBody>
          <a:bodyPr/>
          <a:lstStyle/>
          <a:p>
            <a:fld id="{28844951-7827-47D4-8276-7DDE1FA7D85A}" type="slidenum">
              <a:rPr lang="en-US" smtClean="0"/>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a:p>
        </p:txBody>
      </p:sp>
      <p:sp>
        <p:nvSpPr>
          <p:cNvPr id="4" name="Date Placeholder 3"/>
          <p:cNvSpPr>
            <a:spLocks noGrp="1"/>
          </p:cNvSpPr>
          <p:nvPr>
            <p:ph type="dt" sz="half" idx="10"/>
          </p:nvPr>
        </p:nvSpPr>
        <p:spPr/>
        <p:txBody>
          <a:bodyPr/>
          <a:lstStyle/>
          <a:p>
            <a:r>
              <a:rPr lang="en-US"/>
              <a:t>3/1/20XX</a:t>
            </a:r>
            <a:endParaRPr lang="en-US"/>
          </a:p>
        </p:txBody>
      </p:sp>
      <p:sp>
        <p:nvSpPr>
          <p:cNvPr id="5" name="Footer Placeholder 4"/>
          <p:cNvSpPr>
            <a:spLocks noGrp="1"/>
          </p:cNvSpPr>
          <p:nvPr>
            <p:ph type="ftr" sz="quarter" idx="11"/>
          </p:nvPr>
        </p:nvSpPr>
        <p:spPr/>
        <p:txBody>
          <a:bodyPr/>
          <a:lstStyle/>
          <a:p>
            <a:r>
              <a:rPr lang="en-US"/>
              <a:t>SAMPLE FOOTER TEXT</a:t>
            </a:r>
            <a:endParaRPr lang="en-US"/>
          </a:p>
        </p:txBody>
      </p:sp>
      <p:sp>
        <p:nvSpPr>
          <p:cNvPr id="6" name="Slide Number Placeholder 5"/>
          <p:cNvSpPr>
            <a:spLocks noGrp="1"/>
          </p:cNvSpPr>
          <p:nvPr>
            <p:ph type="sldNum" sz="quarter" idx="12"/>
          </p:nvPr>
        </p:nvSpPr>
        <p:spPr/>
        <p:txBody>
          <a:bodyPr/>
          <a:lstStyle/>
          <a:p>
            <a:fld id="{28844951-7827-47D4-8276-7DDE1FA7D85A}" type="slidenum">
              <a:rPr lang="en-US" smtClean="0"/>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54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r>
              <a:rPr lang="en-US"/>
              <a:t>3/1/20XX</a:t>
            </a:r>
            <a:endParaRPr lang="en-US"/>
          </a:p>
        </p:txBody>
      </p:sp>
      <p:sp>
        <p:nvSpPr>
          <p:cNvPr id="5" name="Footer Placeholder 4"/>
          <p:cNvSpPr>
            <a:spLocks noGrp="1"/>
          </p:cNvSpPr>
          <p:nvPr>
            <p:ph type="ftr" sz="quarter" idx="11"/>
          </p:nvPr>
        </p:nvSpPr>
        <p:spPr/>
        <p:txBody>
          <a:bodyPr/>
          <a:lstStyle/>
          <a:p>
            <a:r>
              <a:rPr lang="en-US"/>
              <a:t>SAMPLE FOOTER TEXT</a:t>
            </a:r>
            <a:endParaRPr lang="en-US"/>
          </a:p>
        </p:txBody>
      </p:sp>
      <p:sp>
        <p:nvSpPr>
          <p:cNvPr id="6" name="Slide Number Placeholder 5"/>
          <p:cNvSpPr>
            <a:spLocks noGrp="1"/>
          </p:cNvSpPr>
          <p:nvPr>
            <p:ph type="sldNum" sz="quarter" idx="12"/>
          </p:nvPr>
        </p:nvSpPr>
        <p:spPr/>
        <p:txBody>
          <a:bodyPr/>
          <a:lstStyle/>
          <a:p>
            <a:fld id="{28844951-7827-47D4-8276-7DDE1FA7D85A}" type="slidenum">
              <a:rPr lang="en-US" smtClean="0"/>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lvl1pPr>
          </a:lstStyle>
          <a:p>
            <a:r>
              <a:rPr lang="en-US"/>
              <a:t>Click to edit Master title style</a:t>
            </a:r>
            <a:endParaRPr lang="en-US" dirty="0"/>
          </a:p>
        </p:txBody>
      </p:sp>
      <p:sp>
        <p:nvSpPr>
          <p:cNvPr id="3" name="Content Placeholder 2"/>
          <p:cNvSpPr>
            <a:spLocks noGrp="1"/>
          </p:cNvSpPr>
          <p:nvPr>
            <p:ph sz="half" idx="1"/>
          </p:nvPr>
        </p:nvSpPr>
        <p:spPr>
          <a:xfrm>
            <a:off x="838200" y="2057399"/>
            <a:ext cx="5181600" cy="4119563"/>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Content Placeholder 3"/>
          <p:cNvSpPr>
            <a:spLocks noGrp="1"/>
          </p:cNvSpPr>
          <p:nvPr>
            <p:ph sz="half" idx="2"/>
          </p:nvPr>
        </p:nvSpPr>
        <p:spPr>
          <a:xfrm>
            <a:off x="6172200" y="2057399"/>
            <a:ext cx="5181600" cy="4119563"/>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p:txBody>
          <a:bodyPr/>
          <a:lstStyle/>
          <a:p>
            <a:r>
              <a:rPr lang="en-US"/>
              <a:t>3/1/20XX</a:t>
            </a:r>
            <a:endParaRPr lang="en-US"/>
          </a:p>
        </p:txBody>
      </p:sp>
      <p:sp>
        <p:nvSpPr>
          <p:cNvPr id="6" name="Footer Placeholder 5"/>
          <p:cNvSpPr>
            <a:spLocks noGrp="1"/>
          </p:cNvSpPr>
          <p:nvPr>
            <p:ph type="ftr" sz="quarter" idx="11"/>
          </p:nvPr>
        </p:nvSpPr>
        <p:spPr/>
        <p:txBody>
          <a:bodyPr/>
          <a:lstStyle/>
          <a:p>
            <a:r>
              <a:rPr lang="en-US"/>
              <a:t>SAMPLE FOOTER TEXT</a:t>
            </a:r>
            <a:endParaRPr lang="en-US"/>
          </a:p>
        </p:txBody>
      </p:sp>
      <p:sp>
        <p:nvSpPr>
          <p:cNvPr id="7" name="Slide Number Placeholder 6"/>
          <p:cNvSpPr>
            <a:spLocks noGrp="1"/>
          </p:cNvSpPr>
          <p:nvPr>
            <p:ph type="sldNum" sz="quarter" idx="12"/>
          </p:nvPr>
        </p:nvSpPr>
        <p:spPr/>
        <p:txBody>
          <a:bodyPr/>
          <a:lstStyle/>
          <a:p>
            <a:fld id="{28844951-7827-47D4-8276-7DDE1FA7D85A}" type="slidenum">
              <a:rPr lang="en-US" smtClean="0"/>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r>
              <a:rPr lang="en-US"/>
              <a:t>3/1/20XX</a:t>
            </a:r>
            <a:endParaRPr lang="en-US"/>
          </a:p>
        </p:txBody>
      </p:sp>
      <p:sp>
        <p:nvSpPr>
          <p:cNvPr id="4" name="Footer Placeholder 3"/>
          <p:cNvSpPr>
            <a:spLocks noGrp="1"/>
          </p:cNvSpPr>
          <p:nvPr>
            <p:ph type="ftr" sz="quarter" idx="11"/>
          </p:nvPr>
        </p:nvSpPr>
        <p:spPr/>
        <p:txBody>
          <a:bodyPr/>
          <a:lstStyle/>
          <a:p>
            <a:r>
              <a:rPr lang="en-US"/>
              <a:t>SAMPLE FOOTER TEXT</a:t>
            </a:r>
            <a:endParaRPr lang="en-US"/>
          </a:p>
        </p:txBody>
      </p:sp>
      <p:sp>
        <p:nvSpPr>
          <p:cNvPr id="5" name="Slide Number Placeholder 4"/>
          <p:cNvSpPr>
            <a:spLocks noGrp="1"/>
          </p:cNvSpPr>
          <p:nvPr>
            <p:ph type="sldNum" sz="quarter" idx="12"/>
          </p:nvPr>
        </p:nvSpPr>
        <p:spPr/>
        <p:txBody>
          <a:bodyPr/>
          <a:lstStyle/>
          <a:p>
            <a:fld id="{28844951-7827-47D4-8276-7DDE1FA7D85A}" type="slidenum">
              <a:rPr lang="en-US" smtClean="0"/>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685800"/>
            <a:ext cx="3932237" cy="13716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685801"/>
            <a:ext cx="6172200" cy="51752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Text Placeholder 3"/>
          <p:cNvSpPr>
            <a:spLocks noGrp="1"/>
          </p:cNvSpPr>
          <p:nvPr>
            <p:ph type="body" sz="half" idx="2"/>
          </p:nvPr>
        </p:nvSpPr>
        <p:spPr>
          <a:xfrm>
            <a:off x="839788" y="2209800"/>
            <a:ext cx="3932237" cy="36591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r>
              <a:rPr lang="en-US"/>
              <a:t>3/1/20XX</a:t>
            </a:r>
            <a:endParaRPr lang="en-US"/>
          </a:p>
        </p:txBody>
      </p:sp>
      <p:sp>
        <p:nvSpPr>
          <p:cNvPr id="6" name="Footer Placeholder 5"/>
          <p:cNvSpPr>
            <a:spLocks noGrp="1"/>
          </p:cNvSpPr>
          <p:nvPr>
            <p:ph type="ftr" sz="quarter" idx="11"/>
          </p:nvPr>
        </p:nvSpPr>
        <p:spPr/>
        <p:txBody>
          <a:bodyPr/>
          <a:lstStyle/>
          <a:p>
            <a:r>
              <a:rPr lang="en-US"/>
              <a:t>SAMPLE FOOTER TEXT</a:t>
            </a:r>
            <a:endParaRPr lang="en-US"/>
          </a:p>
        </p:txBody>
      </p:sp>
      <p:sp>
        <p:nvSpPr>
          <p:cNvPr id="7" name="Slide Number Placeholder 6"/>
          <p:cNvSpPr>
            <a:spLocks noGrp="1"/>
          </p:cNvSpPr>
          <p:nvPr>
            <p:ph type="sldNum" sz="quarter" idx="12"/>
          </p:nvPr>
        </p:nvSpPr>
        <p:spPr/>
        <p:txBody>
          <a:bodyPr/>
          <a:lstStyle/>
          <a:p>
            <a:fld id="{28844951-7827-47D4-8276-7DDE1FA7D85A}" type="slidenum">
              <a:rPr lang="en-US" smtClean="0"/>
            </a:fld>
            <a:endParaRPr 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685800"/>
            <a:ext cx="3932237" cy="1371600"/>
          </a:xfrm>
        </p:spPr>
        <p:txBody>
          <a:bodyPr anchor="b"/>
          <a:lstStyle>
            <a:lvl1pPr>
              <a:defRPr sz="3200"/>
            </a:lvl1pPr>
          </a:lstStyle>
          <a:p>
            <a:r>
              <a:rPr lang="en-US"/>
              <a:t>Click to edit Master title style</a:t>
            </a:r>
            <a:endParaRPr lang="en-US" dirty="0"/>
          </a:p>
        </p:txBody>
      </p:sp>
      <p:sp>
        <p:nvSpPr>
          <p:cNvPr id="3" name="Picture Placeholder 2"/>
          <p:cNvSpPr>
            <a:spLocks noGrp="1"/>
          </p:cNvSpPr>
          <p:nvPr>
            <p:ph type="pic" idx="1"/>
          </p:nvPr>
        </p:nvSpPr>
        <p:spPr>
          <a:xfrm>
            <a:off x="5183188" y="685801"/>
            <a:ext cx="6172200" cy="51752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a:p>
        </p:txBody>
      </p:sp>
      <p:sp>
        <p:nvSpPr>
          <p:cNvPr id="4" name="Text Placeholder 3"/>
          <p:cNvSpPr>
            <a:spLocks noGrp="1"/>
          </p:cNvSpPr>
          <p:nvPr>
            <p:ph type="body" sz="half" idx="2"/>
          </p:nvPr>
        </p:nvSpPr>
        <p:spPr>
          <a:xfrm>
            <a:off x="839788" y="2209800"/>
            <a:ext cx="3932237" cy="36591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r>
              <a:rPr lang="en-US"/>
              <a:t>3/1/20XX</a:t>
            </a:r>
            <a:endParaRPr lang="en-US"/>
          </a:p>
        </p:txBody>
      </p:sp>
      <p:sp>
        <p:nvSpPr>
          <p:cNvPr id="6" name="Footer Placeholder 5"/>
          <p:cNvSpPr>
            <a:spLocks noGrp="1"/>
          </p:cNvSpPr>
          <p:nvPr>
            <p:ph type="ftr" sz="quarter" idx="11"/>
          </p:nvPr>
        </p:nvSpPr>
        <p:spPr/>
        <p:txBody>
          <a:bodyPr/>
          <a:lstStyle/>
          <a:p>
            <a:r>
              <a:rPr lang="en-US"/>
              <a:t>SAMPLE FOOTER TEXT</a:t>
            </a:r>
            <a:endParaRPr lang="en-US"/>
          </a:p>
        </p:txBody>
      </p:sp>
      <p:sp>
        <p:nvSpPr>
          <p:cNvPr id="7" name="Slide Number Placeholder 6"/>
          <p:cNvSpPr>
            <a:spLocks noGrp="1"/>
          </p:cNvSpPr>
          <p:nvPr>
            <p:ph type="sldNum" sz="quarter" idx="12"/>
          </p:nvPr>
        </p:nvSpPr>
        <p:spPr/>
        <p:txBody>
          <a:bodyPr/>
          <a:lstStyle/>
          <a:p>
            <a:fld id="{28844951-7827-47D4-8276-7DDE1FA7D85A}"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useBgFill="1">
        <p:nvSpPr>
          <p:cNvPr id="5" name="Rectangle 4"/>
          <p:cNvSpPr/>
          <p:nvPr userDrawn="1"/>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ame 11"/>
          <p:cNvSpPr/>
          <p:nvPr userDrawn="1"/>
        </p:nvSpPr>
        <p:spPr>
          <a:xfrm>
            <a:off x="0" y="0"/>
            <a:ext cx="12188952" cy="6858000"/>
          </a:xfrm>
          <a:prstGeom prst="frame">
            <a:avLst>
              <a:gd name="adj1" fmla="val 7164"/>
            </a:avLst>
          </a:prstGeom>
          <a:gradFill flip="none" rotWithShape="1">
            <a:gsLst>
              <a:gs pos="0">
                <a:schemeClr val="accent2">
                  <a:alpha val="40000"/>
                </a:schemeClr>
              </a:gs>
              <a:gs pos="100000">
                <a:schemeClr val="accent1">
                  <a:alpha val="4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p:cNvSpPr>
            <a:spLocks noGrp="1"/>
          </p:cNvSpPr>
          <p:nvPr>
            <p:ph type="title"/>
          </p:nvPr>
        </p:nvSpPr>
        <p:spPr>
          <a:xfrm>
            <a:off x="838200" y="914399"/>
            <a:ext cx="5992550" cy="2827422"/>
          </a:xfrm>
        </p:spPr>
        <p:txBody>
          <a:bodyPr anchor="t">
            <a:normAutofit/>
          </a:bodyPr>
          <a:lstStyle/>
          <a:p>
            <a:r>
              <a:rPr lang="en-US" sz="4400">
                <a:gradFill flip="none" rotWithShape="1">
                  <a:gsLst>
                    <a:gs pos="0">
                      <a:schemeClr val="accent5">
                        <a:alpha val="70000"/>
                      </a:schemeClr>
                    </a:gs>
                    <a:gs pos="100000">
                      <a:schemeClr val="accent1">
                        <a:alpha val="70000"/>
                      </a:schemeClr>
                    </a:gs>
                  </a:gsLst>
                  <a:lin ang="0" scaled="1"/>
                  <a:tileRect/>
                </a:gradFill>
              </a:rPr>
              <a:t>Click to edit Master title style</a:t>
            </a:r>
            <a:endParaRPr lang="en-US" sz="4400" dirty="0">
              <a:gradFill flip="none" rotWithShape="1">
                <a:gsLst>
                  <a:gs pos="0">
                    <a:schemeClr val="accent5">
                      <a:alpha val="70000"/>
                    </a:schemeClr>
                  </a:gs>
                  <a:gs pos="100000">
                    <a:schemeClr val="accent1">
                      <a:alpha val="70000"/>
                    </a:schemeClr>
                  </a:gs>
                </a:gsLst>
                <a:lin ang="0" scaled="1"/>
                <a:tileRect/>
              </a:gradFill>
            </a:endParaRPr>
          </a:p>
        </p:txBody>
      </p:sp>
      <p:sp>
        <p:nvSpPr>
          <p:cNvPr id="7" name="Content Placeholder 2"/>
          <p:cNvSpPr>
            <a:spLocks noGrp="1"/>
          </p:cNvSpPr>
          <p:nvPr>
            <p:ph idx="1"/>
          </p:nvPr>
        </p:nvSpPr>
        <p:spPr>
          <a:xfrm>
            <a:off x="6976085" y="914400"/>
            <a:ext cx="4377714" cy="2827422"/>
          </a:xfrm>
        </p:spPr>
        <p:txBody>
          <a:bodyPr anchor="t">
            <a:normAutofit/>
          </a:bodyPr>
          <a:lstStyle>
            <a:lvl1pPr marL="0" indent="0">
              <a:buNone/>
              <a:defRPr sz="2800"/>
            </a:lvl1pPr>
          </a:lstStyle>
          <a:p>
            <a:pPr marL="228600" lvl="0" indent="-228600"/>
            <a:r>
              <a:rPr lang="en-US" sz="1800">
                <a:solidFill>
                  <a:schemeClr val="tx2">
                    <a:alpha val="60000"/>
                  </a:schemeClr>
                </a:solidFill>
              </a:rPr>
              <a:t>Click to edit Master text styles</a:t>
            </a:r>
            <a:endParaRPr lang="en-US" sz="1800">
              <a:solidFill>
                <a:schemeClr val="tx2">
                  <a:alpha val="60000"/>
                </a:schemeClr>
              </a:solidFill>
            </a:endParaRPr>
          </a:p>
        </p:txBody>
      </p:sp>
      <p:sp>
        <p:nvSpPr>
          <p:cNvPr id="14" name="Picture Placeholder 13"/>
          <p:cNvSpPr>
            <a:spLocks noGrp="1"/>
          </p:cNvSpPr>
          <p:nvPr>
            <p:ph type="pic" sz="quarter" idx="13"/>
          </p:nvPr>
        </p:nvSpPr>
        <p:spPr>
          <a:xfrm>
            <a:off x="490538" y="4059936"/>
            <a:ext cx="2807208" cy="2322576"/>
          </a:xfrm>
          <a:solidFill>
            <a:schemeClr val="accent6"/>
          </a:solidFill>
        </p:spPr>
        <p:txBody>
          <a:bodyPr/>
          <a:lstStyle/>
          <a:p>
            <a:r>
              <a:rPr lang="en-US"/>
              <a:t>Click icon to add picture</a:t>
            </a:r>
            <a:endParaRPr lang="en-US"/>
          </a:p>
        </p:txBody>
      </p:sp>
      <p:sp>
        <p:nvSpPr>
          <p:cNvPr id="15" name="Picture Placeholder 13"/>
          <p:cNvSpPr>
            <a:spLocks noGrp="1"/>
          </p:cNvSpPr>
          <p:nvPr>
            <p:ph type="pic" sz="quarter" idx="14"/>
          </p:nvPr>
        </p:nvSpPr>
        <p:spPr>
          <a:xfrm>
            <a:off x="3291840" y="4059936"/>
            <a:ext cx="2807208" cy="2322576"/>
          </a:xfrm>
          <a:solidFill>
            <a:schemeClr val="accent6"/>
          </a:solidFill>
        </p:spPr>
        <p:txBody>
          <a:bodyPr/>
          <a:lstStyle/>
          <a:p>
            <a:r>
              <a:rPr lang="en-US"/>
              <a:t>Click icon to add picture</a:t>
            </a:r>
            <a:endParaRPr lang="en-US"/>
          </a:p>
        </p:txBody>
      </p:sp>
      <p:sp>
        <p:nvSpPr>
          <p:cNvPr id="16" name="Picture Placeholder 13"/>
          <p:cNvSpPr>
            <a:spLocks noGrp="1"/>
          </p:cNvSpPr>
          <p:nvPr>
            <p:ph type="pic" sz="quarter" idx="15"/>
          </p:nvPr>
        </p:nvSpPr>
        <p:spPr>
          <a:xfrm>
            <a:off x="6099048" y="4059936"/>
            <a:ext cx="2807208" cy="2322576"/>
          </a:xfrm>
          <a:solidFill>
            <a:schemeClr val="accent6"/>
          </a:solidFill>
        </p:spPr>
        <p:txBody>
          <a:bodyPr/>
          <a:lstStyle/>
          <a:p>
            <a:r>
              <a:rPr lang="en-US"/>
              <a:t>Click icon to add picture</a:t>
            </a:r>
            <a:endParaRPr lang="en-US"/>
          </a:p>
        </p:txBody>
      </p:sp>
      <p:sp>
        <p:nvSpPr>
          <p:cNvPr id="17" name="Picture Placeholder 13"/>
          <p:cNvSpPr>
            <a:spLocks noGrp="1"/>
          </p:cNvSpPr>
          <p:nvPr>
            <p:ph type="pic" sz="quarter" idx="16"/>
          </p:nvPr>
        </p:nvSpPr>
        <p:spPr>
          <a:xfrm>
            <a:off x="8906256" y="4059936"/>
            <a:ext cx="2807208" cy="2322576"/>
          </a:xfrm>
          <a:solidFill>
            <a:schemeClr val="accent6"/>
          </a:solidFill>
        </p:spPr>
        <p:txBody>
          <a:bodyPr/>
          <a:lstStyle/>
          <a:p>
            <a:r>
              <a:rPr lang="en-US"/>
              <a:t>Click icon to add picture</a:t>
            </a:r>
            <a:endParaRPr lang="en-US"/>
          </a:p>
        </p:txBody>
      </p:sp>
      <p:sp>
        <p:nvSpPr>
          <p:cNvPr id="2" name="Date Placeholder 1"/>
          <p:cNvSpPr>
            <a:spLocks noGrp="1"/>
          </p:cNvSpPr>
          <p:nvPr>
            <p:ph type="dt" sz="half" idx="10"/>
          </p:nvPr>
        </p:nvSpPr>
        <p:spPr/>
        <p:txBody>
          <a:bodyPr/>
          <a:lstStyle/>
          <a:p>
            <a:r>
              <a:rPr lang="en-US"/>
              <a:t>3/1/20XX</a:t>
            </a:r>
            <a:endParaRPr lang="en-US"/>
          </a:p>
        </p:txBody>
      </p:sp>
      <p:sp>
        <p:nvSpPr>
          <p:cNvPr id="3" name="Footer Placeholder 2"/>
          <p:cNvSpPr>
            <a:spLocks noGrp="1"/>
          </p:cNvSpPr>
          <p:nvPr>
            <p:ph type="ftr" sz="quarter" idx="11"/>
          </p:nvPr>
        </p:nvSpPr>
        <p:spPr/>
        <p:txBody>
          <a:bodyPr/>
          <a:lstStyle/>
          <a:p>
            <a:r>
              <a:rPr lang="en-US"/>
              <a:t>SAMPLE FOOTER TEXT</a:t>
            </a:r>
            <a:endParaRPr lang="en-US"/>
          </a:p>
        </p:txBody>
      </p:sp>
      <p:sp>
        <p:nvSpPr>
          <p:cNvPr id="4" name="Slide Number Placeholder 3"/>
          <p:cNvSpPr>
            <a:spLocks noGrp="1"/>
          </p:cNvSpPr>
          <p:nvPr>
            <p:ph type="sldNum" sz="quarter" idx="12"/>
          </p:nvPr>
        </p:nvSpPr>
        <p:spPr/>
        <p:txBody>
          <a:bodyPr/>
          <a:lstStyle/>
          <a:p>
            <a:fld id="{28844951-7827-47D4-8276-7DDE1FA7D85A}"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showMasterSp="0" userDrawn="1">
  <p:cSld name="Introduction">
    <p:spTree>
      <p:nvGrpSpPr>
        <p:cNvPr id="1" name=""/>
        <p:cNvGrpSpPr/>
        <p:nvPr/>
      </p:nvGrpSpPr>
      <p:grpSpPr>
        <a:xfrm>
          <a:off x="0" y="0"/>
          <a:ext cx="0" cy="0"/>
          <a:chOff x="0" y="0"/>
          <a:chExt cx="0" cy="0"/>
        </a:xfrm>
      </p:grpSpPr>
      <p:sp>
        <p:nvSpPr>
          <p:cNvPr id="15" name="Title 1"/>
          <p:cNvSpPr>
            <a:spLocks noGrp="1"/>
          </p:cNvSpPr>
          <p:nvPr>
            <p:ph type="title"/>
          </p:nvPr>
        </p:nvSpPr>
        <p:spPr>
          <a:xfrm>
            <a:off x="841249" y="857251"/>
            <a:ext cx="5914937" cy="2076450"/>
          </a:xfrm>
        </p:spPr>
        <p:txBody>
          <a:bodyPr anchor="b">
            <a:normAutofit/>
          </a:bodyPr>
          <a:lstStyle/>
          <a:p>
            <a:r>
              <a:rPr lang="en-US" sz="4400">
                <a:gradFill flip="none" rotWithShape="1">
                  <a:gsLst>
                    <a:gs pos="0">
                      <a:schemeClr val="accent5">
                        <a:alpha val="70000"/>
                      </a:schemeClr>
                    </a:gs>
                    <a:gs pos="100000">
                      <a:schemeClr val="accent1">
                        <a:alpha val="70000"/>
                      </a:schemeClr>
                    </a:gs>
                  </a:gsLst>
                  <a:lin ang="0" scaled="1"/>
                  <a:tileRect/>
                </a:gradFill>
              </a:rPr>
              <a:t>Click to edit Master title style</a:t>
            </a:r>
            <a:endParaRPr lang="en-US" sz="4400" dirty="0">
              <a:gradFill flip="none" rotWithShape="1">
                <a:gsLst>
                  <a:gs pos="0">
                    <a:schemeClr val="accent5">
                      <a:alpha val="70000"/>
                    </a:schemeClr>
                  </a:gs>
                  <a:gs pos="100000">
                    <a:schemeClr val="accent1">
                      <a:alpha val="70000"/>
                    </a:schemeClr>
                  </a:gs>
                </a:gsLst>
                <a:lin ang="0" scaled="1"/>
                <a:tileRect/>
              </a:gradFill>
            </a:endParaRPr>
          </a:p>
        </p:txBody>
      </p:sp>
      <p:sp>
        <p:nvSpPr>
          <p:cNvPr id="17" name="Content Placeholder 2"/>
          <p:cNvSpPr>
            <a:spLocks noGrp="1"/>
          </p:cNvSpPr>
          <p:nvPr>
            <p:ph idx="1"/>
          </p:nvPr>
        </p:nvSpPr>
        <p:spPr>
          <a:xfrm>
            <a:off x="841248" y="3190875"/>
            <a:ext cx="5914938" cy="2986087"/>
          </a:xfrm>
        </p:spPr>
        <p:txBody>
          <a:bodyPr>
            <a:noAutofit/>
          </a:bodyPr>
          <a:lstStyle>
            <a:lvl1pPr marL="0" indent="0">
              <a:lnSpc>
                <a:spcPct val="100000"/>
              </a:lnSpc>
              <a:buNone/>
              <a:defRPr sz="2000"/>
            </a:lvl1pPr>
          </a:lstStyle>
          <a:p>
            <a:pPr marL="228600" lvl="0" indent="-228600"/>
            <a:r>
              <a:rPr lang="en-US" sz="1800">
                <a:solidFill>
                  <a:schemeClr val="tx2">
                    <a:alpha val="60000"/>
                  </a:schemeClr>
                </a:solidFill>
              </a:rPr>
              <a:t>Click to edit Master text styles</a:t>
            </a:r>
            <a:endParaRPr lang="en-US" sz="1800">
              <a:solidFill>
                <a:schemeClr val="tx2">
                  <a:alpha val="60000"/>
                </a:schemeClr>
              </a:solidFill>
            </a:endParaRPr>
          </a:p>
        </p:txBody>
      </p:sp>
      <p:sp>
        <p:nvSpPr>
          <p:cNvPr id="29" name="Date Placeholder 1"/>
          <p:cNvSpPr>
            <a:spLocks noGrp="1"/>
          </p:cNvSpPr>
          <p:nvPr>
            <p:ph type="dt" sz="half" idx="10"/>
          </p:nvPr>
        </p:nvSpPr>
        <p:spPr>
          <a:xfrm>
            <a:off x="838200" y="6429375"/>
            <a:ext cx="2743200" cy="365125"/>
          </a:xfrm>
        </p:spPr>
        <p:txBody>
          <a:bodyPr/>
          <a:lstStyle>
            <a:lvl1pPr>
              <a:defRPr>
                <a:solidFill>
                  <a:schemeClr val="tx2">
                    <a:alpha val="60000"/>
                  </a:schemeClr>
                </a:solidFill>
              </a:defRPr>
            </a:lvl1pPr>
          </a:lstStyle>
          <a:p>
            <a:r>
              <a:rPr lang="en-US"/>
              <a:t>3/1/20XX</a:t>
            </a:r>
            <a:endParaRPr lang="en-US"/>
          </a:p>
        </p:txBody>
      </p:sp>
      <p:sp>
        <p:nvSpPr>
          <p:cNvPr id="24" name="Picture Placeholder 23"/>
          <p:cNvSpPr>
            <a:spLocks noGrp="1"/>
          </p:cNvSpPr>
          <p:nvPr>
            <p:ph type="pic" sz="quarter" idx="13"/>
          </p:nvPr>
        </p:nvSpPr>
        <p:spPr>
          <a:xfrm>
            <a:off x="7589520" y="0"/>
            <a:ext cx="4599432" cy="2286000"/>
          </a:xfrm>
          <a:solidFill>
            <a:schemeClr val="accent6"/>
          </a:solidFill>
        </p:spPr>
        <p:txBody>
          <a:bodyPr/>
          <a:lstStyle/>
          <a:p>
            <a:r>
              <a:rPr lang="en-US"/>
              <a:t>Click icon to add picture</a:t>
            </a:r>
            <a:endParaRPr lang="en-US" dirty="0"/>
          </a:p>
        </p:txBody>
      </p:sp>
      <p:sp>
        <p:nvSpPr>
          <p:cNvPr id="25" name="Picture Placeholder 23"/>
          <p:cNvSpPr>
            <a:spLocks noGrp="1"/>
          </p:cNvSpPr>
          <p:nvPr>
            <p:ph type="pic" sz="quarter" idx="14"/>
          </p:nvPr>
        </p:nvSpPr>
        <p:spPr>
          <a:xfrm>
            <a:off x="7589520" y="2286000"/>
            <a:ext cx="4599432" cy="2286000"/>
          </a:xfrm>
          <a:solidFill>
            <a:schemeClr val="accent6"/>
          </a:solidFill>
        </p:spPr>
        <p:txBody>
          <a:bodyPr/>
          <a:lstStyle/>
          <a:p>
            <a:r>
              <a:rPr lang="en-US"/>
              <a:t>Click icon to add picture</a:t>
            </a:r>
            <a:endParaRPr lang="en-US" dirty="0"/>
          </a:p>
        </p:txBody>
      </p:sp>
      <p:sp>
        <p:nvSpPr>
          <p:cNvPr id="26" name="Picture Placeholder 23"/>
          <p:cNvSpPr>
            <a:spLocks noGrp="1"/>
          </p:cNvSpPr>
          <p:nvPr>
            <p:ph type="pic" sz="quarter" idx="15"/>
          </p:nvPr>
        </p:nvSpPr>
        <p:spPr>
          <a:xfrm>
            <a:off x="7589520" y="4572000"/>
            <a:ext cx="4599432" cy="2286000"/>
          </a:xfrm>
          <a:solidFill>
            <a:schemeClr val="accent6"/>
          </a:solidFill>
        </p:spPr>
        <p:txBody>
          <a:bodyPr/>
          <a:lstStyle/>
          <a:p>
            <a:r>
              <a:rPr lang="en-US"/>
              <a:t>Click icon to add picture</a:t>
            </a:r>
            <a:endParaRPr lang="en-US" dirty="0"/>
          </a:p>
        </p:txBody>
      </p:sp>
      <p:sp>
        <p:nvSpPr>
          <p:cNvPr id="30" name="Footer Placeholder 2"/>
          <p:cNvSpPr>
            <a:spLocks noGrp="1"/>
          </p:cNvSpPr>
          <p:nvPr>
            <p:ph type="ftr" sz="quarter" idx="11"/>
          </p:nvPr>
        </p:nvSpPr>
        <p:spPr>
          <a:xfrm>
            <a:off x="4038600" y="6429375"/>
            <a:ext cx="4114800" cy="365125"/>
          </a:xfrm>
        </p:spPr>
        <p:txBody>
          <a:bodyPr/>
          <a:lstStyle>
            <a:lvl1pPr algn="l">
              <a:defRPr>
                <a:solidFill>
                  <a:schemeClr val="tx2">
                    <a:alpha val="60000"/>
                  </a:schemeClr>
                </a:solidFill>
              </a:defRPr>
            </a:lvl1pPr>
          </a:lstStyle>
          <a:p>
            <a:r>
              <a:rPr lang="en-US"/>
              <a:t>SAMPLE FOOTER TEXT</a:t>
            </a:r>
            <a:endParaRPr lang="en-US" dirty="0"/>
          </a:p>
        </p:txBody>
      </p:sp>
      <p:sp>
        <p:nvSpPr>
          <p:cNvPr id="31" name="Slide Number Placeholder 3"/>
          <p:cNvSpPr>
            <a:spLocks noGrp="1"/>
          </p:cNvSpPr>
          <p:nvPr>
            <p:ph type="sldNum" sz="quarter" idx="12"/>
          </p:nvPr>
        </p:nvSpPr>
        <p:spPr>
          <a:xfrm>
            <a:off x="8610600" y="6429375"/>
            <a:ext cx="2743200" cy="365125"/>
          </a:xfrm>
        </p:spPr>
        <p:txBody>
          <a:bodyPr/>
          <a:lstStyle/>
          <a:p>
            <a:fld id="{28844951-7827-47D4-8276-7DDE1FA7D85A}"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showMasterSp="0" userDrawn="1">
  <p:cSld name="Section Break">
    <p:spTree>
      <p:nvGrpSpPr>
        <p:cNvPr id="1" name=""/>
        <p:cNvGrpSpPr/>
        <p:nvPr/>
      </p:nvGrpSpPr>
      <p:grpSpPr>
        <a:xfrm>
          <a:off x="0" y="0"/>
          <a:ext cx="0" cy="0"/>
          <a:chOff x="0" y="0"/>
          <a:chExt cx="0" cy="0"/>
        </a:xfrm>
      </p:grpSpPr>
      <p:sp useBgFill="1">
        <p:nvSpPr>
          <p:cNvPr id="5" name="Rectangle 4"/>
          <p:cNvSpPr/>
          <p:nvPr userDrawn="1"/>
        </p:nvSpPr>
        <p:spPr>
          <a:xfrm>
            <a:off x="9277" y="9278"/>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userDrawn="1"/>
        </p:nvSpPr>
        <p:spPr>
          <a:xfrm>
            <a:off x="12325" y="9278"/>
            <a:ext cx="12188952"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userDrawn="1"/>
        </p:nvSpPr>
        <p:spPr>
          <a:xfrm>
            <a:off x="1524" y="0"/>
            <a:ext cx="12188952" cy="6858000"/>
          </a:xfrm>
          <a:prstGeom prst="rect">
            <a:avLst/>
          </a:prstGeom>
          <a:gradFill flip="none" rotWithShape="1">
            <a:gsLst>
              <a:gs pos="0">
                <a:schemeClr val="accent2">
                  <a:alpha val="60000"/>
                </a:schemeClr>
              </a:gs>
              <a:gs pos="100000">
                <a:schemeClr val="accent1">
                  <a:alpha val="6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8" name="Freeform: Shape 7"/>
          <p:cNvSpPr/>
          <p:nvPr userDrawn="1"/>
        </p:nvSpPr>
        <p:spPr>
          <a:xfrm>
            <a:off x="33186" y="9279"/>
            <a:ext cx="5770017" cy="2411171"/>
          </a:xfrm>
          <a:custGeom>
            <a:avLst/>
            <a:gdLst>
              <a:gd name="connsiteX0" fmla="*/ 0 w 5770017"/>
              <a:gd name="connsiteY0" fmla="*/ 0 h 2411171"/>
              <a:gd name="connsiteX1" fmla="*/ 5770017 w 5770017"/>
              <a:gd name="connsiteY1" fmla="*/ 0 h 2411171"/>
              <a:gd name="connsiteX2" fmla="*/ 5715824 w 5770017"/>
              <a:gd name="connsiteY2" fmla="*/ 124746 h 2411171"/>
              <a:gd name="connsiteX3" fmla="*/ 4925072 w 5770017"/>
              <a:gd name="connsiteY3" fmla="*/ 1254414 h 2411171"/>
              <a:gd name="connsiteX4" fmla="*/ 125602 w 5770017"/>
              <a:gd name="connsiteY4" fmla="*/ 1864423 h 2411171"/>
              <a:gd name="connsiteX5" fmla="*/ 0 w 5770017"/>
              <a:gd name="connsiteY5" fmla="*/ 1785927 h 2411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70017" h="2411171">
                <a:moveTo>
                  <a:pt x="0" y="0"/>
                </a:moveTo>
                <a:lnTo>
                  <a:pt x="5770017" y="0"/>
                </a:lnTo>
                <a:lnTo>
                  <a:pt x="5715824" y="124746"/>
                </a:lnTo>
                <a:cubicBezTo>
                  <a:pt x="5526044" y="533784"/>
                  <a:pt x="5262460" y="917027"/>
                  <a:pt x="4925072" y="1254414"/>
                </a:cubicBezTo>
                <a:cubicBezTo>
                  <a:pt x="3623720" y="2555767"/>
                  <a:pt x="1640148" y="2759102"/>
                  <a:pt x="125602" y="1864423"/>
                </a:cubicBezTo>
                <a:lnTo>
                  <a:pt x="0" y="1785927"/>
                </a:lnTo>
                <a:close/>
              </a:path>
            </a:pathLst>
          </a:custGeom>
          <a:gradFill>
            <a:gsLst>
              <a:gs pos="0">
                <a:schemeClr val="accent2">
                  <a:alpha val="20000"/>
                </a:schemeClr>
              </a:gs>
              <a:gs pos="100000">
                <a:schemeClr val="accent1">
                  <a:alpha val="20000"/>
                </a:schemeClr>
              </a:gs>
            </a:gsLst>
            <a:lin ang="2700000" scaled="1"/>
          </a:gradFill>
          <a:ln>
            <a:noFill/>
          </a:ln>
          <a:effectLst>
            <a:softEdge rad="520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ame 8"/>
          <p:cNvSpPr/>
          <p:nvPr userDrawn="1"/>
        </p:nvSpPr>
        <p:spPr>
          <a:xfrm>
            <a:off x="1524" y="0"/>
            <a:ext cx="12188952" cy="6858000"/>
          </a:xfrm>
          <a:prstGeom prst="frame">
            <a:avLst>
              <a:gd name="adj1" fmla="val 716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Title 1"/>
          <p:cNvSpPr>
            <a:spLocks noGrp="1"/>
          </p:cNvSpPr>
          <p:nvPr>
            <p:ph type="ctrTitle"/>
          </p:nvPr>
        </p:nvSpPr>
        <p:spPr>
          <a:xfrm>
            <a:off x="847477" y="1131641"/>
            <a:ext cx="5322618" cy="2387600"/>
          </a:xfrm>
        </p:spPr>
        <p:txBody>
          <a:bodyPr/>
          <a:lstStyle>
            <a:lvl1pPr>
              <a:defRPr>
                <a:solidFill>
                  <a:schemeClr val="bg1"/>
                </a:solidFill>
              </a:defRPr>
            </a:lvl1pPr>
          </a:lstStyle>
          <a:p>
            <a:pPr algn="l"/>
            <a:r>
              <a:rPr lang="en-US">
                <a:solidFill>
                  <a:srgbClr val="FFFFFF"/>
                </a:solidFill>
                <a:ea typeface="Cambria" panose="02040503050406030204" pitchFamily="18" charset="0"/>
                <a:cs typeface="Sabon Next LT" panose="020B0502040204020203" pitchFamily="2" charset="0"/>
              </a:rPr>
              <a:t>Click to edit Master title style</a:t>
            </a:r>
            <a:endParaRPr lang="en-US" dirty="0">
              <a:solidFill>
                <a:srgbClr val="FFFFFF"/>
              </a:solidFill>
              <a:ea typeface="Cambria" panose="02040503050406030204" pitchFamily="18" charset="0"/>
              <a:cs typeface="Sabon Next LT" panose="020B0502040204020203" pitchFamily="2" charset="0"/>
            </a:endParaRPr>
          </a:p>
        </p:txBody>
      </p:sp>
      <p:sp>
        <p:nvSpPr>
          <p:cNvPr id="18" name="Picture Placeholder 17"/>
          <p:cNvSpPr>
            <a:spLocks noGrp="1"/>
          </p:cNvSpPr>
          <p:nvPr>
            <p:ph type="pic" sz="quarter" idx="13"/>
          </p:nvPr>
        </p:nvSpPr>
        <p:spPr>
          <a:xfrm>
            <a:off x="6784848" y="905256"/>
            <a:ext cx="4581144" cy="2450592"/>
          </a:xfrm>
          <a:solidFill>
            <a:schemeClr val="accent6"/>
          </a:solidFill>
        </p:spPr>
        <p:txBody>
          <a:bodyPr/>
          <a:lstStyle/>
          <a:p>
            <a:r>
              <a:rPr lang="en-US"/>
              <a:t>Click icon to add picture</a:t>
            </a:r>
            <a:endParaRPr lang="en-US" dirty="0"/>
          </a:p>
        </p:txBody>
      </p:sp>
      <p:sp>
        <p:nvSpPr>
          <p:cNvPr id="20" name="Picture Placeholder 17"/>
          <p:cNvSpPr>
            <a:spLocks noGrp="1"/>
          </p:cNvSpPr>
          <p:nvPr>
            <p:ph type="pic" sz="quarter" idx="14"/>
          </p:nvPr>
        </p:nvSpPr>
        <p:spPr>
          <a:xfrm>
            <a:off x="6784848" y="3520440"/>
            <a:ext cx="4581144" cy="2450592"/>
          </a:xfrm>
          <a:solidFill>
            <a:schemeClr val="accent6"/>
          </a:solidFill>
        </p:spPr>
        <p:txBody>
          <a:bodyPr/>
          <a:lstStyle/>
          <a:p>
            <a:r>
              <a:rPr lang="en-US"/>
              <a:t>Click icon to add picture</a:t>
            </a:r>
            <a:endParaRPr lang="en-US" dirty="0"/>
          </a:p>
        </p:txBody>
      </p:sp>
      <p:sp>
        <p:nvSpPr>
          <p:cNvPr id="13" name="Text Placeholder 12"/>
          <p:cNvSpPr>
            <a:spLocks noGrp="1"/>
          </p:cNvSpPr>
          <p:nvPr>
            <p:ph type="body" sz="quarter" idx="15"/>
          </p:nvPr>
        </p:nvSpPr>
        <p:spPr>
          <a:xfrm>
            <a:off x="838200" y="3600450"/>
            <a:ext cx="5322888" cy="2451100"/>
          </a:xfrm>
        </p:spPr>
        <p:txBody>
          <a:bodyPr>
            <a:normAutofit/>
          </a:bodyPr>
          <a:lstStyle>
            <a:lvl1pPr marL="0" indent="0">
              <a:buNone/>
              <a:defRPr sz="2800">
                <a:solidFill>
                  <a:schemeClr val="bg1"/>
                </a:solidFill>
                <a:latin typeface="+mn-lt"/>
              </a:defRPr>
            </a:lvl1pPr>
          </a:lstStyle>
          <a:p>
            <a:pPr lvl="0"/>
            <a:r>
              <a:rPr lang="en-US"/>
              <a:t>Click to edit Master text styles</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able Chart Timelin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lvl1pPr>
              <a:buFont typeface="Wingdings" panose="05000000000000000000" pitchFamily="2" charset="2"/>
              <a:buChar char="§"/>
              <a:defRPr/>
            </a:lvl1pPr>
            <a:lvl2pPr marL="685800" indent="-228600">
              <a:buFont typeface="Wingdings" panose="05000000000000000000" pitchFamily="2" charset="2"/>
              <a:buChar char="§"/>
              <a:defRPr/>
            </a:lvl2pPr>
            <a:lvl3pPr>
              <a:buFont typeface="Wingdings" panose="05000000000000000000" pitchFamily="2" charset="2"/>
              <a:buChar char="§"/>
              <a:defRPr/>
            </a:lvl3pPr>
            <a:lvl4pPr marL="1600200" indent="-228600">
              <a:buFont typeface="Wingdings" panose="05000000000000000000" pitchFamily="2" charset="2"/>
              <a:buChar char="§"/>
              <a:defRPr/>
            </a:lvl4pPr>
            <a:lvl5pPr>
              <a:buFont typeface="Wingdings" panose="05000000000000000000" pitchFamily="2" charset="2"/>
              <a:buChar char="§"/>
              <a:defRPr/>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r>
              <a:rPr lang="en-US"/>
              <a:t>3/1/20XX</a:t>
            </a:r>
            <a:endParaRPr lang="en-US"/>
          </a:p>
        </p:txBody>
      </p:sp>
      <p:sp>
        <p:nvSpPr>
          <p:cNvPr id="5" name="Footer Placeholder 4"/>
          <p:cNvSpPr>
            <a:spLocks noGrp="1"/>
          </p:cNvSpPr>
          <p:nvPr>
            <p:ph type="ftr" sz="quarter" idx="11"/>
          </p:nvPr>
        </p:nvSpPr>
        <p:spPr/>
        <p:txBody>
          <a:bodyPr/>
          <a:lstStyle/>
          <a:p>
            <a:r>
              <a:rPr lang="en-US"/>
              <a:t>SAMPLE FOOTER TEXT</a:t>
            </a:r>
            <a:endParaRPr lang="en-US"/>
          </a:p>
        </p:txBody>
      </p:sp>
      <p:sp>
        <p:nvSpPr>
          <p:cNvPr id="6" name="Slide Number Placeholder 5"/>
          <p:cNvSpPr>
            <a:spLocks noGrp="1"/>
          </p:cNvSpPr>
          <p:nvPr>
            <p:ph type="sldNum" sz="quarter" idx="12"/>
          </p:nvPr>
        </p:nvSpPr>
        <p:spPr/>
        <p:txBody>
          <a:bodyPr/>
          <a:lstStyle/>
          <a:p>
            <a:fld id="{28844951-7827-47D4-8276-7DDE1FA7D85A}"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useBgFill="1">
        <p:nvSpPr>
          <p:cNvPr id="12" name="Rectangle 11"/>
          <p:cNvSpPr/>
          <p:nvPr userDrawn="1"/>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p:cNvSpPr/>
          <p:nvPr userDrawn="1"/>
        </p:nvSpPr>
        <p:spPr>
          <a:xfrm>
            <a:off x="-38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ame 13"/>
          <p:cNvSpPr/>
          <p:nvPr userDrawn="1"/>
        </p:nvSpPr>
        <p:spPr>
          <a:xfrm>
            <a:off x="-389" y="0"/>
            <a:ext cx="12188952" cy="6858000"/>
          </a:xfrm>
          <a:prstGeom prst="frame">
            <a:avLst>
              <a:gd name="adj1" fmla="val 7164"/>
            </a:avLst>
          </a:prstGeom>
          <a:gradFill flip="none" rotWithShape="1">
            <a:gsLst>
              <a:gs pos="0">
                <a:schemeClr val="accent2">
                  <a:alpha val="40000"/>
                </a:schemeClr>
              </a:gs>
              <a:gs pos="100000">
                <a:schemeClr val="accent1">
                  <a:alpha val="4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Picture Placeholder 19"/>
          <p:cNvSpPr>
            <a:spLocks noGrp="1"/>
          </p:cNvSpPr>
          <p:nvPr>
            <p:ph type="pic" sz="quarter" idx="13"/>
          </p:nvPr>
        </p:nvSpPr>
        <p:spPr>
          <a:xfrm>
            <a:off x="6096" y="484632"/>
            <a:ext cx="12179808" cy="5907024"/>
          </a:xfrm>
          <a:solidFill>
            <a:schemeClr val="accent6"/>
          </a:solidFill>
        </p:spPr>
        <p:txBody>
          <a:bodyPr/>
          <a:lstStyle/>
          <a:p>
            <a:r>
              <a:rPr lang="en-US"/>
              <a:t>Click icon to add picture</a:t>
            </a:r>
            <a:endParaRPr lang="en-US" dirty="0"/>
          </a:p>
        </p:txBody>
      </p:sp>
      <p:sp>
        <p:nvSpPr>
          <p:cNvPr id="6" name="Title 5"/>
          <p:cNvSpPr>
            <a:spLocks noGrp="1"/>
          </p:cNvSpPr>
          <p:nvPr>
            <p:ph type="title"/>
          </p:nvPr>
        </p:nvSpPr>
        <p:spPr>
          <a:xfrm>
            <a:off x="838200" y="1271016"/>
            <a:ext cx="4800600" cy="3749040"/>
          </a:xfrm>
        </p:spPr>
        <p:txBody>
          <a:bodyPr anchor="b" anchorCtr="0"/>
          <a:lstStyle>
            <a:lvl1pPr>
              <a:defRPr>
                <a:solidFill>
                  <a:schemeClr val="bg1"/>
                </a:solidFill>
                <a:effectLst>
                  <a:outerShdw blurRad="38100" dist="38100" dir="2700000" algn="tl">
                    <a:srgbClr val="000000">
                      <a:alpha val="43137"/>
                    </a:srgbClr>
                  </a:outerShdw>
                </a:effectLst>
              </a:defRPr>
            </a:lvl1pPr>
          </a:lstStyle>
          <a:p>
            <a:r>
              <a:rPr lang="en-US"/>
              <a:t>Click to edit Master title style</a:t>
            </a:r>
            <a:endParaRPr lang="en-US" dirty="0"/>
          </a:p>
        </p:txBody>
      </p:sp>
      <p:sp>
        <p:nvSpPr>
          <p:cNvPr id="26" name="Text Placeholder 25"/>
          <p:cNvSpPr>
            <a:spLocks noGrp="1"/>
          </p:cNvSpPr>
          <p:nvPr>
            <p:ph type="body" sz="quarter" idx="15" hasCustomPrompt="1"/>
          </p:nvPr>
        </p:nvSpPr>
        <p:spPr>
          <a:xfrm>
            <a:off x="838200" y="4835779"/>
            <a:ext cx="4800600" cy="1066800"/>
          </a:xfrm>
        </p:spPr>
        <p:txBody>
          <a:bodyPr>
            <a:normAutofit/>
          </a:bodyPr>
          <a:lstStyle>
            <a:lvl1pPr marL="228600" indent="0">
              <a:buNone/>
              <a:defRPr sz="2200">
                <a:solidFill>
                  <a:schemeClr val="bg1"/>
                </a:solidFill>
                <a:effectLst>
                  <a:outerShdw blurRad="38100" dist="38100" dir="2700000" algn="tl">
                    <a:srgbClr val="000000">
                      <a:alpha val="43137"/>
                    </a:srgbClr>
                  </a:outerShdw>
                </a:effectLst>
              </a:defRPr>
            </a:lvl1pPr>
          </a:lstStyle>
          <a:p>
            <a:pPr lvl="0"/>
            <a:r>
              <a:rPr lang="en-US" dirty="0"/>
              <a:t>Click to add subtitle</a:t>
            </a:r>
            <a:endParaRPr lang="en-US" dirty="0"/>
          </a:p>
        </p:txBody>
      </p:sp>
      <p:sp>
        <p:nvSpPr>
          <p:cNvPr id="2" name="Date Placeholder 1"/>
          <p:cNvSpPr>
            <a:spLocks noGrp="1"/>
          </p:cNvSpPr>
          <p:nvPr>
            <p:ph type="dt" sz="half" idx="10"/>
          </p:nvPr>
        </p:nvSpPr>
        <p:spPr/>
        <p:txBody>
          <a:bodyPr/>
          <a:lstStyle/>
          <a:p>
            <a:r>
              <a:rPr lang="en-US"/>
              <a:t>3/1/20XX</a:t>
            </a:r>
            <a:endParaRPr lang="en-US"/>
          </a:p>
        </p:txBody>
      </p:sp>
      <p:sp>
        <p:nvSpPr>
          <p:cNvPr id="3" name="Footer Placeholder 2"/>
          <p:cNvSpPr>
            <a:spLocks noGrp="1"/>
          </p:cNvSpPr>
          <p:nvPr>
            <p:ph type="ftr" sz="quarter" idx="11"/>
          </p:nvPr>
        </p:nvSpPr>
        <p:spPr/>
        <p:txBody>
          <a:bodyPr/>
          <a:lstStyle/>
          <a:p>
            <a:r>
              <a:rPr lang="en-US"/>
              <a:t>SAMPLE FOOTER TEXT</a:t>
            </a:r>
            <a:endParaRPr lang="en-US"/>
          </a:p>
        </p:txBody>
      </p:sp>
      <p:sp>
        <p:nvSpPr>
          <p:cNvPr id="4" name="Slide Number Placeholder 3"/>
          <p:cNvSpPr>
            <a:spLocks noGrp="1"/>
          </p:cNvSpPr>
          <p:nvPr>
            <p:ph type="sldNum" sz="quarter" idx="12"/>
          </p:nvPr>
        </p:nvSpPr>
        <p:spPr/>
        <p:txBody>
          <a:bodyPr/>
          <a:lstStyle/>
          <a:p>
            <a:fld id="{28844951-7827-47D4-8276-7DDE1FA7D85A}"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5" name="Picture Placeholder 14"/>
          <p:cNvSpPr>
            <a:spLocks noGrp="1"/>
          </p:cNvSpPr>
          <p:nvPr>
            <p:ph type="pic" sz="quarter" idx="13"/>
          </p:nvPr>
        </p:nvSpPr>
        <p:spPr>
          <a:xfrm>
            <a:off x="740664" y="2240280"/>
            <a:ext cx="2286000" cy="2322576"/>
          </a:xfrm>
          <a:solidFill>
            <a:schemeClr val="accent6"/>
          </a:solidFill>
        </p:spPr>
        <p:txBody>
          <a:bodyPr/>
          <a:lstStyle/>
          <a:p>
            <a:r>
              <a:rPr lang="en-US"/>
              <a:t>Click icon to add picture</a:t>
            </a:r>
            <a:endParaRPr lang="en-US" dirty="0"/>
          </a:p>
        </p:txBody>
      </p:sp>
      <p:sp>
        <p:nvSpPr>
          <p:cNvPr id="16" name="Picture Placeholder 14"/>
          <p:cNvSpPr>
            <a:spLocks noGrp="1"/>
          </p:cNvSpPr>
          <p:nvPr>
            <p:ph type="pic" sz="quarter" idx="14"/>
          </p:nvPr>
        </p:nvSpPr>
        <p:spPr>
          <a:xfrm>
            <a:off x="3538728" y="2240280"/>
            <a:ext cx="2286000" cy="2322576"/>
          </a:xfrm>
          <a:solidFill>
            <a:schemeClr val="accent6"/>
          </a:solidFill>
        </p:spPr>
        <p:txBody>
          <a:bodyPr/>
          <a:lstStyle/>
          <a:p>
            <a:r>
              <a:rPr lang="en-US"/>
              <a:t>Click icon to add picture</a:t>
            </a:r>
            <a:endParaRPr lang="en-US" dirty="0"/>
          </a:p>
        </p:txBody>
      </p:sp>
      <p:sp>
        <p:nvSpPr>
          <p:cNvPr id="17" name="Picture Placeholder 14"/>
          <p:cNvSpPr>
            <a:spLocks noGrp="1"/>
          </p:cNvSpPr>
          <p:nvPr>
            <p:ph type="pic" sz="quarter" idx="15"/>
          </p:nvPr>
        </p:nvSpPr>
        <p:spPr>
          <a:xfrm>
            <a:off x="6345936" y="2267712"/>
            <a:ext cx="2286000" cy="2322576"/>
          </a:xfrm>
          <a:solidFill>
            <a:schemeClr val="accent6"/>
          </a:solidFill>
        </p:spPr>
        <p:txBody>
          <a:bodyPr/>
          <a:lstStyle/>
          <a:p>
            <a:r>
              <a:rPr lang="en-US"/>
              <a:t>Click icon to add picture</a:t>
            </a:r>
            <a:endParaRPr lang="en-US" dirty="0"/>
          </a:p>
        </p:txBody>
      </p:sp>
      <p:sp>
        <p:nvSpPr>
          <p:cNvPr id="18" name="Picture Placeholder 14"/>
          <p:cNvSpPr>
            <a:spLocks noGrp="1"/>
          </p:cNvSpPr>
          <p:nvPr>
            <p:ph type="pic" sz="quarter" idx="16"/>
          </p:nvPr>
        </p:nvSpPr>
        <p:spPr>
          <a:xfrm>
            <a:off x="9153144" y="2267712"/>
            <a:ext cx="2286000" cy="2322576"/>
          </a:xfrm>
          <a:solidFill>
            <a:schemeClr val="accent6"/>
          </a:solidFill>
        </p:spPr>
        <p:txBody>
          <a:bodyPr/>
          <a:lstStyle/>
          <a:p>
            <a:r>
              <a:rPr lang="en-US"/>
              <a:t>Click icon to add picture</a:t>
            </a:r>
            <a:endParaRPr lang="en-US" dirty="0"/>
          </a:p>
        </p:txBody>
      </p:sp>
      <p:sp>
        <p:nvSpPr>
          <p:cNvPr id="20" name="Text Placeholder 19"/>
          <p:cNvSpPr>
            <a:spLocks noGrp="1"/>
          </p:cNvSpPr>
          <p:nvPr>
            <p:ph type="body" sz="quarter" idx="17" hasCustomPrompt="1"/>
          </p:nvPr>
        </p:nvSpPr>
        <p:spPr>
          <a:xfrm>
            <a:off x="741363" y="4733925"/>
            <a:ext cx="2286000" cy="590550"/>
          </a:xfrm>
        </p:spPr>
        <p:txBody>
          <a:bodyPr>
            <a:normAutofit/>
          </a:bodyPr>
          <a:lstStyle>
            <a:lvl1pPr marL="0" indent="0" defTabSz="0">
              <a:spcBef>
                <a:spcPts val="0"/>
              </a:spcBef>
              <a:buNone/>
              <a:defRPr sz="2000">
                <a:latin typeface="+mj-lt"/>
              </a:defRPr>
            </a:lvl1pPr>
            <a:lvl2pPr marL="571500" indent="0">
              <a:buNone/>
              <a:defRPr/>
            </a:lvl2pPr>
            <a:lvl3pPr marL="1028700" indent="0">
              <a:buNone/>
              <a:defRPr/>
            </a:lvl3pPr>
            <a:lvl4pPr marL="1428750" indent="0">
              <a:buNone/>
              <a:defRPr/>
            </a:lvl4pPr>
            <a:lvl5pPr marL="1885950" indent="0">
              <a:buNone/>
              <a:defRPr/>
            </a:lvl5pPr>
          </a:lstStyle>
          <a:p>
            <a:pPr lvl="0"/>
            <a:r>
              <a:rPr lang="en-US" dirty="0"/>
              <a:t>Name</a:t>
            </a:r>
            <a:endParaRPr lang="en-US" dirty="0"/>
          </a:p>
        </p:txBody>
      </p:sp>
      <p:sp>
        <p:nvSpPr>
          <p:cNvPr id="23" name="Text Placeholder 19"/>
          <p:cNvSpPr>
            <a:spLocks noGrp="1"/>
          </p:cNvSpPr>
          <p:nvPr>
            <p:ph type="body" sz="quarter" idx="18" hasCustomPrompt="1"/>
          </p:nvPr>
        </p:nvSpPr>
        <p:spPr>
          <a:xfrm>
            <a:off x="740664" y="5343144"/>
            <a:ext cx="2286000" cy="590550"/>
          </a:xfrm>
        </p:spPr>
        <p:txBody>
          <a:bodyPr>
            <a:normAutofit/>
          </a:bodyPr>
          <a:lstStyle>
            <a:lvl1pPr marL="0" indent="0" defTabSz="0">
              <a:spcBef>
                <a:spcPts val="0"/>
              </a:spcBef>
              <a:buNone/>
              <a:defRPr sz="1600"/>
            </a:lvl1pPr>
            <a:lvl2pPr marL="571500" indent="0">
              <a:buNone/>
              <a:defRPr/>
            </a:lvl2pPr>
            <a:lvl3pPr marL="1028700" indent="0">
              <a:buNone/>
              <a:defRPr/>
            </a:lvl3pPr>
            <a:lvl4pPr marL="1428750" indent="0">
              <a:buNone/>
              <a:defRPr/>
            </a:lvl4pPr>
            <a:lvl5pPr marL="1885950" indent="0">
              <a:buNone/>
              <a:defRPr/>
            </a:lvl5pPr>
          </a:lstStyle>
          <a:p>
            <a:pPr lvl="0"/>
            <a:r>
              <a:rPr lang="en-US" dirty="0"/>
              <a:t>Title</a:t>
            </a:r>
            <a:endParaRPr lang="en-US" dirty="0"/>
          </a:p>
        </p:txBody>
      </p:sp>
      <p:sp>
        <p:nvSpPr>
          <p:cNvPr id="24" name="Text Placeholder 19"/>
          <p:cNvSpPr>
            <a:spLocks noGrp="1"/>
          </p:cNvSpPr>
          <p:nvPr>
            <p:ph type="body" sz="quarter" idx="19" hasCustomPrompt="1"/>
          </p:nvPr>
        </p:nvSpPr>
        <p:spPr>
          <a:xfrm>
            <a:off x="3538728" y="4733925"/>
            <a:ext cx="2286000" cy="590550"/>
          </a:xfrm>
        </p:spPr>
        <p:txBody>
          <a:bodyPr>
            <a:normAutofit/>
          </a:bodyPr>
          <a:lstStyle>
            <a:lvl1pPr marL="0" indent="0" defTabSz="0">
              <a:spcBef>
                <a:spcPts val="0"/>
              </a:spcBef>
              <a:buNone/>
              <a:defRPr sz="2000">
                <a:latin typeface="+mj-lt"/>
              </a:defRPr>
            </a:lvl1pPr>
            <a:lvl2pPr marL="571500" indent="0">
              <a:buNone/>
              <a:defRPr/>
            </a:lvl2pPr>
            <a:lvl3pPr marL="1028700" indent="0">
              <a:buNone/>
              <a:defRPr/>
            </a:lvl3pPr>
            <a:lvl4pPr marL="1428750" indent="0">
              <a:buNone/>
              <a:defRPr/>
            </a:lvl4pPr>
            <a:lvl5pPr marL="1885950" indent="0">
              <a:buNone/>
              <a:defRPr/>
            </a:lvl5pPr>
          </a:lstStyle>
          <a:p>
            <a:pPr lvl="0"/>
            <a:r>
              <a:rPr lang="en-US" dirty="0"/>
              <a:t>Name</a:t>
            </a:r>
            <a:endParaRPr lang="en-US" dirty="0"/>
          </a:p>
        </p:txBody>
      </p:sp>
      <p:sp>
        <p:nvSpPr>
          <p:cNvPr id="25" name="Text Placeholder 19"/>
          <p:cNvSpPr>
            <a:spLocks noGrp="1"/>
          </p:cNvSpPr>
          <p:nvPr>
            <p:ph type="body" sz="quarter" idx="20" hasCustomPrompt="1"/>
          </p:nvPr>
        </p:nvSpPr>
        <p:spPr>
          <a:xfrm>
            <a:off x="3538029" y="5343144"/>
            <a:ext cx="2286000" cy="590550"/>
          </a:xfrm>
        </p:spPr>
        <p:txBody>
          <a:bodyPr>
            <a:normAutofit/>
          </a:bodyPr>
          <a:lstStyle>
            <a:lvl1pPr marL="0" indent="0" defTabSz="0">
              <a:spcBef>
                <a:spcPts val="0"/>
              </a:spcBef>
              <a:buNone/>
              <a:defRPr sz="1600"/>
            </a:lvl1pPr>
            <a:lvl2pPr marL="571500" indent="0">
              <a:buNone/>
              <a:defRPr/>
            </a:lvl2pPr>
            <a:lvl3pPr marL="1028700" indent="0">
              <a:buNone/>
              <a:defRPr/>
            </a:lvl3pPr>
            <a:lvl4pPr marL="1428750" indent="0">
              <a:buNone/>
              <a:defRPr/>
            </a:lvl4pPr>
            <a:lvl5pPr marL="1885950" indent="0">
              <a:buNone/>
              <a:defRPr/>
            </a:lvl5pPr>
          </a:lstStyle>
          <a:p>
            <a:pPr lvl="0"/>
            <a:r>
              <a:rPr lang="en-US" dirty="0"/>
              <a:t>Title</a:t>
            </a:r>
            <a:endParaRPr lang="en-US" dirty="0"/>
          </a:p>
        </p:txBody>
      </p:sp>
      <p:sp>
        <p:nvSpPr>
          <p:cNvPr id="26" name="Text Placeholder 19"/>
          <p:cNvSpPr>
            <a:spLocks noGrp="1"/>
          </p:cNvSpPr>
          <p:nvPr>
            <p:ph type="body" sz="quarter" idx="21" hasCustomPrompt="1"/>
          </p:nvPr>
        </p:nvSpPr>
        <p:spPr>
          <a:xfrm>
            <a:off x="6367973" y="4733544"/>
            <a:ext cx="2286000" cy="590550"/>
          </a:xfrm>
        </p:spPr>
        <p:txBody>
          <a:bodyPr>
            <a:normAutofit/>
          </a:bodyPr>
          <a:lstStyle>
            <a:lvl1pPr marL="0" indent="0" defTabSz="0">
              <a:spcBef>
                <a:spcPts val="0"/>
              </a:spcBef>
              <a:buNone/>
              <a:defRPr sz="2000">
                <a:latin typeface="+mj-lt"/>
              </a:defRPr>
            </a:lvl1pPr>
            <a:lvl2pPr marL="571500" indent="0">
              <a:buNone/>
              <a:defRPr/>
            </a:lvl2pPr>
            <a:lvl3pPr marL="1028700" indent="0">
              <a:buNone/>
              <a:defRPr/>
            </a:lvl3pPr>
            <a:lvl4pPr marL="1428750" indent="0">
              <a:buNone/>
              <a:defRPr/>
            </a:lvl4pPr>
            <a:lvl5pPr marL="1885950" indent="0">
              <a:buNone/>
              <a:defRPr/>
            </a:lvl5pPr>
          </a:lstStyle>
          <a:p>
            <a:pPr lvl="0"/>
            <a:r>
              <a:rPr lang="en-US" dirty="0"/>
              <a:t>Name</a:t>
            </a:r>
            <a:endParaRPr lang="en-US" dirty="0"/>
          </a:p>
        </p:txBody>
      </p:sp>
      <p:sp>
        <p:nvSpPr>
          <p:cNvPr id="27" name="Text Placeholder 19"/>
          <p:cNvSpPr>
            <a:spLocks noGrp="1"/>
          </p:cNvSpPr>
          <p:nvPr>
            <p:ph type="body" sz="quarter" idx="22" hasCustomPrompt="1"/>
          </p:nvPr>
        </p:nvSpPr>
        <p:spPr>
          <a:xfrm>
            <a:off x="6367274" y="5342763"/>
            <a:ext cx="2286000" cy="590550"/>
          </a:xfrm>
        </p:spPr>
        <p:txBody>
          <a:bodyPr>
            <a:normAutofit/>
          </a:bodyPr>
          <a:lstStyle>
            <a:lvl1pPr marL="0" indent="0" defTabSz="0">
              <a:spcBef>
                <a:spcPts val="0"/>
              </a:spcBef>
              <a:buNone/>
              <a:defRPr sz="1600"/>
            </a:lvl1pPr>
            <a:lvl2pPr marL="571500" indent="0">
              <a:buNone/>
              <a:defRPr/>
            </a:lvl2pPr>
            <a:lvl3pPr marL="1028700" indent="0">
              <a:buNone/>
              <a:defRPr/>
            </a:lvl3pPr>
            <a:lvl4pPr marL="1428750" indent="0">
              <a:buNone/>
              <a:defRPr/>
            </a:lvl4pPr>
            <a:lvl5pPr marL="1885950" indent="0">
              <a:buNone/>
              <a:defRPr/>
            </a:lvl5pPr>
          </a:lstStyle>
          <a:p>
            <a:pPr lvl="0"/>
            <a:r>
              <a:rPr lang="en-US" dirty="0"/>
              <a:t>Title</a:t>
            </a:r>
            <a:endParaRPr lang="en-US" dirty="0"/>
          </a:p>
        </p:txBody>
      </p:sp>
      <p:sp>
        <p:nvSpPr>
          <p:cNvPr id="28" name="Text Placeholder 19"/>
          <p:cNvSpPr>
            <a:spLocks noGrp="1"/>
          </p:cNvSpPr>
          <p:nvPr>
            <p:ph type="body" sz="quarter" idx="23" hasCustomPrompt="1"/>
          </p:nvPr>
        </p:nvSpPr>
        <p:spPr>
          <a:xfrm>
            <a:off x="9164639" y="4737100"/>
            <a:ext cx="2286000" cy="590550"/>
          </a:xfrm>
        </p:spPr>
        <p:txBody>
          <a:bodyPr>
            <a:normAutofit/>
          </a:bodyPr>
          <a:lstStyle>
            <a:lvl1pPr marL="0" indent="0" defTabSz="0">
              <a:spcBef>
                <a:spcPts val="0"/>
              </a:spcBef>
              <a:buNone/>
              <a:defRPr sz="2000">
                <a:latin typeface="+mj-lt"/>
              </a:defRPr>
            </a:lvl1pPr>
            <a:lvl2pPr marL="571500" indent="0">
              <a:buNone/>
              <a:defRPr/>
            </a:lvl2pPr>
            <a:lvl3pPr marL="1028700" indent="0">
              <a:buNone/>
              <a:defRPr/>
            </a:lvl3pPr>
            <a:lvl4pPr marL="1428750" indent="0">
              <a:buNone/>
              <a:defRPr/>
            </a:lvl4pPr>
            <a:lvl5pPr marL="1885950" indent="0">
              <a:buNone/>
              <a:defRPr/>
            </a:lvl5pPr>
          </a:lstStyle>
          <a:p>
            <a:pPr lvl="0"/>
            <a:r>
              <a:rPr lang="en-US" dirty="0"/>
              <a:t>Name</a:t>
            </a:r>
            <a:endParaRPr lang="en-US" dirty="0"/>
          </a:p>
        </p:txBody>
      </p:sp>
      <p:sp>
        <p:nvSpPr>
          <p:cNvPr id="29" name="Text Placeholder 19"/>
          <p:cNvSpPr>
            <a:spLocks noGrp="1"/>
          </p:cNvSpPr>
          <p:nvPr>
            <p:ph type="body" sz="quarter" idx="24" hasCustomPrompt="1"/>
          </p:nvPr>
        </p:nvSpPr>
        <p:spPr>
          <a:xfrm>
            <a:off x="9163940" y="5346319"/>
            <a:ext cx="2286000" cy="590550"/>
          </a:xfrm>
        </p:spPr>
        <p:txBody>
          <a:bodyPr>
            <a:normAutofit/>
          </a:bodyPr>
          <a:lstStyle>
            <a:lvl1pPr marL="0" indent="0" defTabSz="0">
              <a:spcBef>
                <a:spcPts val="0"/>
              </a:spcBef>
              <a:buNone/>
              <a:defRPr sz="1600"/>
            </a:lvl1pPr>
            <a:lvl2pPr marL="571500" indent="0">
              <a:buNone/>
              <a:defRPr/>
            </a:lvl2pPr>
            <a:lvl3pPr marL="1028700" indent="0">
              <a:buNone/>
              <a:defRPr/>
            </a:lvl3pPr>
            <a:lvl4pPr marL="1428750" indent="0">
              <a:buNone/>
              <a:defRPr/>
            </a:lvl4pPr>
            <a:lvl5pPr marL="1885950" indent="0">
              <a:buNone/>
              <a:defRPr/>
            </a:lvl5pPr>
          </a:lstStyle>
          <a:p>
            <a:pPr lvl="0"/>
            <a:r>
              <a:rPr lang="en-US" dirty="0"/>
              <a:t>Title</a:t>
            </a:r>
            <a:endParaRPr lang="en-US" dirty="0"/>
          </a:p>
        </p:txBody>
      </p:sp>
      <p:sp>
        <p:nvSpPr>
          <p:cNvPr id="3" name="Date Placeholder 2"/>
          <p:cNvSpPr>
            <a:spLocks noGrp="1"/>
          </p:cNvSpPr>
          <p:nvPr>
            <p:ph type="dt" sz="half" idx="10"/>
          </p:nvPr>
        </p:nvSpPr>
        <p:spPr/>
        <p:txBody>
          <a:bodyPr/>
          <a:lstStyle/>
          <a:p>
            <a:r>
              <a:rPr lang="en-US"/>
              <a:t>3/1/20XX</a:t>
            </a:r>
            <a:endParaRPr lang="en-US"/>
          </a:p>
        </p:txBody>
      </p:sp>
      <p:sp>
        <p:nvSpPr>
          <p:cNvPr id="4" name="Footer Placeholder 3"/>
          <p:cNvSpPr>
            <a:spLocks noGrp="1"/>
          </p:cNvSpPr>
          <p:nvPr>
            <p:ph type="ftr" sz="quarter" idx="11"/>
          </p:nvPr>
        </p:nvSpPr>
        <p:spPr/>
        <p:txBody>
          <a:bodyPr/>
          <a:lstStyle/>
          <a:p>
            <a:r>
              <a:rPr lang="en-US"/>
              <a:t>SAMPLE FOOTER TEXT</a:t>
            </a:r>
            <a:endParaRPr lang="en-US"/>
          </a:p>
        </p:txBody>
      </p:sp>
      <p:sp>
        <p:nvSpPr>
          <p:cNvPr id="5" name="Slide Number Placeholder 4"/>
          <p:cNvSpPr>
            <a:spLocks noGrp="1"/>
          </p:cNvSpPr>
          <p:nvPr>
            <p:ph type="sldNum" sz="quarter" idx="12"/>
          </p:nvPr>
        </p:nvSpPr>
        <p:spPr/>
        <p:txBody>
          <a:bodyPr/>
          <a:lstStyle/>
          <a:p>
            <a:fld id="{28844951-7827-47D4-8276-7DDE1FA7D85A}"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2 column (comparison slide)">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839788" y="2560320"/>
            <a:ext cx="5157787" cy="3446463"/>
          </a:xfrm>
          <a:solidFill>
            <a:schemeClr val="bg1"/>
          </a:solidFill>
        </p:spPr>
        <p:txBody>
          <a:bodyPr>
            <a:normAutofit/>
          </a:bodyPr>
          <a:lstStyle>
            <a:lvl1pPr>
              <a:buClr>
                <a:schemeClr val="tx2">
                  <a:lumMod val="50000"/>
                  <a:lumOff val="50000"/>
                </a:schemeClr>
              </a:buClr>
              <a:defRPr sz="1800"/>
            </a:lvl1pPr>
            <a:lvl2pPr>
              <a:buClr>
                <a:schemeClr val="tx2">
                  <a:lumMod val="50000"/>
                  <a:lumOff val="50000"/>
                </a:schemeClr>
              </a:buClr>
              <a:defRPr sz="1800"/>
            </a:lvl2pPr>
            <a:lvl3pPr>
              <a:buClr>
                <a:schemeClr val="tx2">
                  <a:lumMod val="50000"/>
                  <a:lumOff val="50000"/>
                </a:schemeClr>
              </a:buClr>
              <a:defRPr sz="1800"/>
            </a:lvl3pPr>
            <a:lvl4pPr>
              <a:buClr>
                <a:schemeClr val="tx2">
                  <a:lumMod val="50000"/>
                  <a:lumOff val="50000"/>
                </a:schemeClr>
              </a:buClr>
              <a:defRPr sz="1800"/>
            </a:lvl4pPr>
            <a:lvl5pPr>
              <a:buClr>
                <a:schemeClr val="tx2">
                  <a:lumMod val="50000"/>
                  <a:lumOff val="50000"/>
                </a:schemeClr>
              </a:buClr>
              <a:defRPr sz="1800"/>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6" name="Content Placeholder 5"/>
          <p:cNvSpPr>
            <a:spLocks noGrp="1"/>
          </p:cNvSpPr>
          <p:nvPr>
            <p:ph sz="quarter" idx="4"/>
          </p:nvPr>
        </p:nvSpPr>
        <p:spPr>
          <a:xfrm>
            <a:off x="6172200" y="2560320"/>
            <a:ext cx="5183188" cy="3446463"/>
          </a:xfrm>
        </p:spPr>
        <p:txBody>
          <a:bodyPr>
            <a:normAutofit/>
          </a:bodyPr>
          <a:lstStyle>
            <a:lvl1pPr>
              <a:buClr>
                <a:schemeClr val="tx2">
                  <a:lumMod val="50000"/>
                  <a:lumOff val="50000"/>
                </a:schemeClr>
              </a:buClr>
              <a:defRPr sz="1800"/>
            </a:lvl1pPr>
            <a:lvl2pPr>
              <a:buClr>
                <a:schemeClr val="tx2">
                  <a:lumMod val="50000"/>
                  <a:lumOff val="50000"/>
                </a:schemeClr>
              </a:buClr>
              <a:defRPr sz="1800"/>
            </a:lvl2pPr>
            <a:lvl3pPr>
              <a:buClr>
                <a:schemeClr val="tx2">
                  <a:lumMod val="50000"/>
                  <a:lumOff val="50000"/>
                </a:schemeClr>
              </a:buClr>
              <a:defRPr sz="1800"/>
            </a:lvl3pPr>
            <a:lvl4pPr>
              <a:buClr>
                <a:schemeClr val="tx2">
                  <a:lumMod val="50000"/>
                  <a:lumOff val="50000"/>
                </a:schemeClr>
              </a:buClr>
              <a:defRPr sz="1800"/>
            </a:lvl4pPr>
            <a:lvl5pPr>
              <a:buClr>
                <a:schemeClr val="tx2">
                  <a:lumMod val="50000"/>
                  <a:lumOff val="50000"/>
                </a:schemeClr>
              </a:buClr>
              <a:defRPr sz="1800"/>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7" name="Date Placeholder 6"/>
          <p:cNvSpPr>
            <a:spLocks noGrp="1"/>
          </p:cNvSpPr>
          <p:nvPr>
            <p:ph type="dt" sz="half" idx="10"/>
          </p:nvPr>
        </p:nvSpPr>
        <p:spPr/>
        <p:txBody>
          <a:bodyPr/>
          <a:lstStyle/>
          <a:p>
            <a:r>
              <a:rPr lang="en-US"/>
              <a:t>3/1/20XX</a:t>
            </a:r>
            <a:endParaRPr lang="en-US"/>
          </a:p>
        </p:txBody>
      </p:sp>
      <p:sp>
        <p:nvSpPr>
          <p:cNvPr id="8" name="Footer Placeholder 7"/>
          <p:cNvSpPr>
            <a:spLocks noGrp="1"/>
          </p:cNvSpPr>
          <p:nvPr>
            <p:ph type="ftr" sz="quarter" idx="11"/>
          </p:nvPr>
        </p:nvSpPr>
        <p:spPr/>
        <p:txBody>
          <a:bodyPr/>
          <a:lstStyle/>
          <a:p>
            <a:r>
              <a:rPr lang="en-US"/>
              <a:t>SAMPLE FOOTER TEXT</a:t>
            </a:r>
            <a:endParaRPr lang="en-US"/>
          </a:p>
        </p:txBody>
      </p:sp>
      <p:sp>
        <p:nvSpPr>
          <p:cNvPr id="9" name="Slide Number Placeholder 8"/>
          <p:cNvSpPr>
            <a:spLocks noGrp="1"/>
          </p:cNvSpPr>
          <p:nvPr>
            <p:ph type="sldNum" sz="quarter" idx="12"/>
          </p:nvPr>
        </p:nvSpPr>
        <p:spPr/>
        <p:txBody>
          <a:bodyPr/>
          <a:lstStyle/>
          <a:p>
            <a:fld id="{28844951-7827-47D4-8276-7DDE1FA7D85A}" type="slidenum">
              <a:rPr lang="en-US" smtClean="0"/>
            </a:fld>
            <a:endParaRPr lang="en-US"/>
          </a:p>
        </p:txBody>
      </p:sp>
      <p:sp>
        <p:nvSpPr>
          <p:cNvPr id="10" name="Title 9"/>
          <p:cNvSpPr>
            <a:spLocks noGrp="1"/>
          </p:cNvSpPr>
          <p:nvPr>
            <p:ph type="title"/>
          </p:nvPr>
        </p:nvSpPr>
        <p:spPr/>
        <p:txBody>
          <a:bodyPr/>
          <a:lstStyle/>
          <a:p>
            <a:r>
              <a:rPr lang="en-US"/>
              <a:t>Click to edit Master title style</a:t>
            </a:r>
            <a:endParaRPr lang="en-US"/>
          </a:p>
        </p:txBody>
      </p:sp>
      <p:sp>
        <p:nvSpPr>
          <p:cNvPr id="11" name="Text Placeholder 2"/>
          <p:cNvSpPr>
            <a:spLocks noGrp="1"/>
          </p:cNvSpPr>
          <p:nvPr>
            <p:ph type="body" idx="1"/>
          </p:nvPr>
        </p:nvSpPr>
        <p:spPr>
          <a:xfrm>
            <a:off x="839787" y="2011680"/>
            <a:ext cx="5157787" cy="530352"/>
          </a:xfrm>
        </p:spPr>
        <p:txBody>
          <a:bodyPr anchor="t" anchorCtr="0">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13" name="Text Placeholder 4"/>
          <p:cNvSpPr>
            <a:spLocks noGrp="1"/>
          </p:cNvSpPr>
          <p:nvPr>
            <p:ph type="body" sz="quarter" idx="13"/>
          </p:nvPr>
        </p:nvSpPr>
        <p:spPr>
          <a:xfrm>
            <a:off x="6169027" y="2011680"/>
            <a:ext cx="5183187" cy="530352"/>
          </a:xfrm>
        </p:spPr>
        <p:txBody>
          <a:bodyPr anchor="t" anchorCtr="0">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3 column">
    <p:spTree>
      <p:nvGrpSpPr>
        <p:cNvPr id="1" name=""/>
        <p:cNvGrpSpPr/>
        <p:nvPr/>
      </p:nvGrpSpPr>
      <p:grpSpPr>
        <a:xfrm>
          <a:off x="0" y="0"/>
          <a:ext cx="0" cy="0"/>
          <a:chOff x="0" y="0"/>
          <a:chExt cx="0" cy="0"/>
        </a:xfrm>
      </p:grpSpPr>
      <p:sp>
        <p:nvSpPr>
          <p:cNvPr id="2" name="Title 1"/>
          <p:cNvSpPr>
            <a:spLocks noGrp="1"/>
          </p:cNvSpPr>
          <p:nvPr>
            <p:ph type="title"/>
          </p:nvPr>
        </p:nvSpPr>
        <p:spPr>
          <a:xfrm>
            <a:off x="839788" y="685800"/>
            <a:ext cx="10515600" cy="1325880"/>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2011680"/>
            <a:ext cx="3383280" cy="530352"/>
          </a:xfrm>
        </p:spPr>
        <p:txBody>
          <a:bodyPr anchor="t" anchorCtr="0">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839788" y="2560320"/>
            <a:ext cx="3383280" cy="3446463"/>
          </a:xfrm>
        </p:spPr>
        <p:txBody>
          <a:bodyPr>
            <a:normAutofit/>
          </a:bodyPr>
          <a:lstStyle>
            <a:lvl1pPr>
              <a:buClr>
                <a:schemeClr val="tx2">
                  <a:lumMod val="50000"/>
                  <a:lumOff val="50000"/>
                </a:schemeClr>
              </a:buClr>
              <a:defRPr sz="1400"/>
            </a:lvl1pPr>
            <a:lvl2pPr>
              <a:buClr>
                <a:schemeClr val="tx2">
                  <a:lumMod val="50000"/>
                  <a:lumOff val="50000"/>
                </a:schemeClr>
              </a:buClr>
              <a:defRPr sz="1400"/>
            </a:lvl2pPr>
            <a:lvl3pPr>
              <a:buClr>
                <a:schemeClr val="tx2">
                  <a:lumMod val="50000"/>
                  <a:lumOff val="50000"/>
                </a:schemeClr>
              </a:buClr>
              <a:defRPr sz="1400"/>
            </a:lvl3pPr>
            <a:lvl4pPr>
              <a:buClr>
                <a:schemeClr val="tx2">
                  <a:lumMod val="50000"/>
                  <a:lumOff val="50000"/>
                </a:schemeClr>
              </a:buClr>
              <a:defRPr sz="1400"/>
            </a:lvl4pPr>
            <a:lvl5pPr>
              <a:buClr>
                <a:schemeClr val="tx2">
                  <a:lumMod val="50000"/>
                  <a:lumOff val="50000"/>
                </a:schemeClr>
              </a:buClr>
              <a:defRPr sz="1400"/>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Text Placeholder 4"/>
          <p:cNvSpPr>
            <a:spLocks noGrp="1"/>
          </p:cNvSpPr>
          <p:nvPr>
            <p:ph type="body" sz="quarter" idx="3"/>
          </p:nvPr>
        </p:nvSpPr>
        <p:spPr>
          <a:xfrm>
            <a:off x="4404360" y="2011680"/>
            <a:ext cx="3383280" cy="530352"/>
          </a:xfrm>
        </p:spPr>
        <p:txBody>
          <a:bodyPr anchor="t" anchorCtr="0">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4404360" y="2560320"/>
            <a:ext cx="3383280" cy="3446463"/>
          </a:xfrm>
        </p:spPr>
        <p:txBody>
          <a:bodyPr>
            <a:normAutofit/>
          </a:bodyPr>
          <a:lstStyle>
            <a:lvl1pPr>
              <a:buClr>
                <a:schemeClr val="tx2">
                  <a:lumMod val="50000"/>
                  <a:lumOff val="50000"/>
                </a:schemeClr>
              </a:buClr>
              <a:defRPr sz="1400"/>
            </a:lvl1pPr>
            <a:lvl2pPr>
              <a:buClr>
                <a:schemeClr val="tx2">
                  <a:lumMod val="50000"/>
                  <a:lumOff val="50000"/>
                </a:schemeClr>
              </a:buClr>
              <a:defRPr sz="1400"/>
            </a:lvl2pPr>
            <a:lvl3pPr>
              <a:buClr>
                <a:schemeClr val="tx2">
                  <a:lumMod val="50000"/>
                  <a:lumOff val="50000"/>
                </a:schemeClr>
              </a:buClr>
              <a:defRPr sz="1400"/>
            </a:lvl3pPr>
            <a:lvl4pPr>
              <a:buClr>
                <a:schemeClr val="tx2">
                  <a:lumMod val="50000"/>
                  <a:lumOff val="50000"/>
                </a:schemeClr>
              </a:buClr>
              <a:defRPr sz="1400"/>
            </a:lvl4pPr>
            <a:lvl5pPr>
              <a:buClr>
                <a:schemeClr val="tx2">
                  <a:lumMod val="50000"/>
                  <a:lumOff val="50000"/>
                </a:schemeClr>
              </a:buClr>
              <a:defRPr sz="1400"/>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10" name="Text Placeholder 4"/>
          <p:cNvSpPr>
            <a:spLocks noGrp="1"/>
          </p:cNvSpPr>
          <p:nvPr>
            <p:ph type="body" sz="quarter" idx="13"/>
          </p:nvPr>
        </p:nvSpPr>
        <p:spPr>
          <a:xfrm>
            <a:off x="7968934" y="2011680"/>
            <a:ext cx="3383280" cy="530352"/>
          </a:xfrm>
        </p:spPr>
        <p:txBody>
          <a:bodyPr anchor="t" anchorCtr="0">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11" name="Content Placeholder 5"/>
          <p:cNvSpPr>
            <a:spLocks noGrp="1"/>
          </p:cNvSpPr>
          <p:nvPr>
            <p:ph sz="quarter" idx="14"/>
          </p:nvPr>
        </p:nvSpPr>
        <p:spPr>
          <a:xfrm>
            <a:off x="7968934" y="2560320"/>
            <a:ext cx="3383280" cy="3446463"/>
          </a:xfrm>
        </p:spPr>
        <p:txBody>
          <a:bodyPr>
            <a:normAutofit/>
          </a:bodyPr>
          <a:lstStyle>
            <a:lvl1pPr>
              <a:buClr>
                <a:schemeClr val="tx2">
                  <a:lumMod val="50000"/>
                  <a:lumOff val="50000"/>
                </a:schemeClr>
              </a:buClr>
              <a:defRPr sz="1400"/>
            </a:lvl1pPr>
            <a:lvl2pPr>
              <a:buClr>
                <a:schemeClr val="tx2">
                  <a:lumMod val="50000"/>
                  <a:lumOff val="50000"/>
                </a:schemeClr>
              </a:buClr>
              <a:defRPr sz="1400"/>
            </a:lvl2pPr>
            <a:lvl3pPr>
              <a:buClr>
                <a:schemeClr val="tx2">
                  <a:lumMod val="50000"/>
                  <a:lumOff val="50000"/>
                </a:schemeClr>
              </a:buClr>
              <a:defRPr sz="1400"/>
            </a:lvl3pPr>
            <a:lvl4pPr>
              <a:buClr>
                <a:schemeClr val="tx2">
                  <a:lumMod val="50000"/>
                  <a:lumOff val="50000"/>
                </a:schemeClr>
              </a:buClr>
              <a:defRPr sz="1400"/>
            </a:lvl4pPr>
            <a:lvl5pPr>
              <a:buClr>
                <a:schemeClr val="tx2">
                  <a:lumMod val="50000"/>
                  <a:lumOff val="50000"/>
                </a:schemeClr>
              </a:buClr>
              <a:defRPr sz="1400"/>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7" name="Date Placeholder 6"/>
          <p:cNvSpPr>
            <a:spLocks noGrp="1"/>
          </p:cNvSpPr>
          <p:nvPr>
            <p:ph type="dt" sz="half" idx="10"/>
          </p:nvPr>
        </p:nvSpPr>
        <p:spPr/>
        <p:txBody>
          <a:bodyPr/>
          <a:lstStyle/>
          <a:p>
            <a:r>
              <a:rPr lang="en-US"/>
              <a:t>3/1/20XX</a:t>
            </a:r>
            <a:endParaRPr lang="en-US"/>
          </a:p>
        </p:txBody>
      </p:sp>
      <p:sp>
        <p:nvSpPr>
          <p:cNvPr id="8" name="Footer Placeholder 7"/>
          <p:cNvSpPr>
            <a:spLocks noGrp="1"/>
          </p:cNvSpPr>
          <p:nvPr>
            <p:ph type="ftr" sz="quarter" idx="11"/>
          </p:nvPr>
        </p:nvSpPr>
        <p:spPr/>
        <p:txBody>
          <a:bodyPr/>
          <a:lstStyle/>
          <a:p>
            <a:r>
              <a:rPr lang="en-US"/>
              <a:t>SAMPLE FOOTER TEXT</a:t>
            </a:r>
            <a:endParaRPr lang="en-US"/>
          </a:p>
        </p:txBody>
      </p:sp>
      <p:sp>
        <p:nvSpPr>
          <p:cNvPr id="9" name="Slide Number Placeholder 8"/>
          <p:cNvSpPr>
            <a:spLocks noGrp="1"/>
          </p:cNvSpPr>
          <p:nvPr>
            <p:ph type="sldNum" sz="quarter" idx="12"/>
          </p:nvPr>
        </p:nvSpPr>
        <p:spPr/>
        <p:txBody>
          <a:bodyPr/>
          <a:lstStyle/>
          <a:p>
            <a:fld id="{28844951-7827-47D4-8276-7DDE1FA7D85A}"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9" Type="http://schemas.openxmlformats.org/officeDocument/2006/relationships/theme" Target="../theme/theme1.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Frame 7"/>
          <p:cNvSpPr/>
          <p:nvPr/>
        </p:nvSpPr>
        <p:spPr>
          <a:xfrm>
            <a:off x="1524" y="0"/>
            <a:ext cx="12188952" cy="6858000"/>
          </a:xfrm>
          <a:prstGeom prst="frame">
            <a:avLst>
              <a:gd name="adj1" fmla="val 7164"/>
            </a:avLst>
          </a:prstGeom>
          <a:gradFill flip="none" rotWithShape="1">
            <a:gsLst>
              <a:gs pos="0">
                <a:schemeClr val="accent2">
                  <a:alpha val="40000"/>
                </a:schemeClr>
              </a:gs>
              <a:gs pos="100000">
                <a:schemeClr val="accent1">
                  <a:alpha val="4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838200" y="681037"/>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2178657"/>
            <a:ext cx="10515600" cy="3998306"/>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2"/>
          </p:nvPr>
        </p:nvSpPr>
        <p:spPr>
          <a:xfrm>
            <a:off x="838200" y="6429375"/>
            <a:ext cx="2743200" cy="365125"/>
          </a:xfrm>
          <a:prstGeom prst="rect">
            <a:avLst/>
          </a:prstGeom>
        </p:spPr>
        <p:txBody>
          <a:bodyPr vert="horz" lIns="91440" tIns="45720" rIns="91440" bIns="45720" rtlCol="0" anchor="ctr"/>
          <a:lstStyle>
            <a:lvl1pPr algn="l">
              <a:defRPr sz="900" cap="all" spc="150" baseline="0">
                <a:solidFill>
                  <a:srgbClr val="FFFFFF"/>
                </a:solidFill>
              </a:defRPr>
            </a:lvl1pPr>
          </a:lstStyle>
          <a:p>
            <a:r>
              <a:rPr lang="en-US"/>
              <a:t>3/1/20XX</a:t>
            </a:r>
            <a:endParaRPr lang="en-US" dirty="0"/>
          </a:p>
        </p:txBody>
      </p:sp>
      <p:sp>
        <p:nvSpPr>
          <p:cNvPr id="5" name="Footer Placeholder 4"/>
          <p:cNvSpPr>
            <a:spLocks noGrp="1"/>
          </p:cNvSpPr>
          <p:nvPr>
            <p:ph type="ftr" sz="quarter" idx="3"/>
          </p:nvPr>
        </p:nvSpPr>
        <p:spPr>
          <a:xfrm>
            <a:off x="4038600" y="6429375"/>
            <a:ext cx="4114800" cy="365125"/>
          </a:xfrm>
          <a:prstGeom prst="rect">
            <a:avLst/>
          </a:prstGeom>
        </p:spPr>
        <p:txBody>
          <a:bodyPr vert="horz" lIns="91440" tIns="45720" rIns="91440" bIns="45720" rtlCol="0" anchor="ctr"/>
          <a:lstStyle>
            <a:lvl1pPr algn="ctr">
              <a:defRPr sz="900" cap="all" spc="150" baseline="0">
                <a:solidFill>
                  <a:srgbClr val="FFFFFF"/>
                </a:solidFill>
              </a:defRPr>
            </a:lvl1pPr>
          </a:lstStyle>
          <a:p>
            <a:r>
              <a:rPr lang="en-US">
                <a:solidFill>
                  <a:srgbClr val="FFFFFF"/>
                </a:solidFill>
              </a:rPr>
              <a:t>SAMPLE FOOTER TEXT</a:t>
            </a:r>
            <a:endParaRPr lang="en-US">
              <a:solidFill>
                <a:srgbClr val="FFFFFF"/>
              </a:solidFill>
            </a:endParaRPr>
          </a:p>
        </p:txBody>
      </p:sp>
      <p:sp>
        <p:nvSpPr>
          <p:cNvPr id="6" name="Slide Number Placeholder 5"/>
          <p:cNvSpPr>
            <a:spLocks noGrp="1"/>
          </p:cNvSpPr>
          <p:nvPr>
            <p:ph type="sldNum" sz="quarter" idx="4"/>
          </p:nvPr>
        </p:nvSpPr>
        <p:spPr>
          <a:xfrm>
            <a:off x="8610600" y="6429375"/>
            <a:ext cx="2743200" cy="365125"/>
          </a:xfrm>
          <a:prstGeom prst="rect">
            <a:avLst/>
          </a:prstGeom>
        </p:spPr>
        <p:txBody>
          <a:bodyPr vert="horz" lIns="91440" tIns="45720" rIns="91440" bIns="45720" rtlCol="0" anchor="ctr"/>
          <a:lstStyle>
            <a:lvl1pPr algn="r">
              <a:defRPr sz="900" cap="all" spc="150" baseline="0">
                <a:solidFill>
                  <a:srgbClr val="FFFFFF"/>
                </a:solidFill>
              </a:defRPr>
            </a:lvl1pPr>
          </a:lstStyle>
          <a:p>
            <a:fld id="{28844951-7827-47D4-8276-7DDE1FA7D85A}"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Lst>
  <p:hf hdr="0"/>
  <p:txStyles>
    <p:titleStyle>
      <a:lvl1pPr marL="0" algn="l" defTabSz="914400" rtl="0" eaLnBrk="1" latinLnBrk="0" hangingPunct="1">
        <a:lnSpc>
          <a:spcPct val="90000"/>
        </a:lnSpc>
        <a:spcBef>
          <a:spcPct val="0"/>
        </a:spcBef>
        <a:buNone/>
        <a:defRPr lang="en-US" sz="5200" kern="1200" dirty="0">
          <a:gradFill flip="none" rotWithShape="1">
            <a:gsLst>
              <a:gs pos="0">
                <a:schemeClr val="accent5"/>
              </a:gs>
              <a:gs pos="100000">
                <a:schemeClr val="accent1">
                  <a:alpha val="70000"/>
                </a:schemeClr>
              </a:gs>
            </a:gsLst>
            <a:lin ang="0" scaled="1"/>
            <a:tileRect/>
          </a:gradFill>
          <a:latin typeface="+mj-lt"/>
          <a:ea typeface="+mn-ea"/>
          <a:cs typeface="Angsana New" panose="02020603050405020304" pitchFamily="18" charset="-34"/>
        </a:defRPr>
      </a:lvl1pPr>
    </p:titleStyle>
    <p:bodyStyle>
      <a:lvl1pPr marL="457200" indent="-228600" algn="l" defTabSz="914400" rtl="0" eaLnBrk="1" latinLnBrk="0" hangingPunct="1">
        <a:lnSpc>
          <a:spcPct val="110000"/>
        </a:lnSpc>
        <a:spcBef>
          <a:spcPts val="1000"/>
        </a:spcBef>
        <a:buClr>
          <a:schemeClr val="tx2">
            <a:lumMod val="10000"/>
            <a:lumOff val="90000"/>
          </a:schemeClr>
        </a:buClr>
        <a:buSzPct val="80000"/>
        <a:buFont typeface="Wingdings" panose="05000000000000000000" pitchFamily="2" charset="2"/>
        <a:buChar char="§"/>
        <a:defRPr sz="3200" kern="1200">
          <a:solidFill>
            <a:schemeClr val="tx2">
              <a:alpha val="70000"/>
            </a:schemeClr>
          </a:solidFill>
          <a:latin typeface="+mn-lt"/>
          <a:ea typeface="+mn-ea"/>
          <a:cs typeface="+mn-cs"/>
        </a:defRPr>
      </a:lvl1pPr>
      <a:lvl2pPr marL="800100" indent="-228600" algn="l" defTabSz="914400" rtl="0" eaLnBrk="1" latinLnBrk="0" hangingPunct="1">
        <a:lnSpc>
          <a:spcPct val="110000"/>
        </a:lnSpc>
        <a:spcBef>
          <a:spcPts val="500"/>
        </a:spcBef>
        <a:buClr>
          <a:schemeClr val="tx2">
            <a:lumMod val="10000"/>
            <a:lumOff val="90000"/>
          </a:schemeClr>
        </a:buClr>
        <a:buSzPct val="80000"/>
        <a:buFont typeface="Wingdings" panose="05000000000000000000" pitchFamily="2" charset="2"/>
        <a:buChar char="§"/>
        <a:defRPr sz="2800" kern="1200">
          <a:solidFill>
            <a:schemeClr val="tx2">
              <a:alpha val="70000"/>
            </a:schemeClr>
          </a:solidFill>
          <a:latin typeface="+mn-lt"/>
          <a:ea typeface="+mn-ea"/>
          <a:cs typeface="+mn-cs"/>
        </a:defRPr>
      </a:lvl2pPr>
      <a:lvl3pPr marL="1257300" indent="-228600" algn="l" defTabSz="914400" rtl="0" eaLnBrk="1" latinLnBrk="0" hangingPunct="1">
        <a:lnSpc>
          <a:spcPct val="110000"/>
        </a:lnSpc>
        <a:spcBef>
          <a:spcPts val="500"/>
        </a:spcBef>
        <a:buClr>
          <a:schemeClr val="tx2">
            <a:lumMod val="10000"/>
            <a:lumOff val="90000"/>
          </a:schemeClr>
        </a:buClr>
        <a:buSzPct val="80000"/>
        <a:buFont typeface="Wingdings" panose="05000000000000000000" pitchFamily="2" charset="2"/>
        <a:buChar char="§"/>
        <a:defRPr sz="2400" kern="1200">
          <a:solidFill>
            <a:schemeClr val="tx2">
              <a:alpha val="70000"/>
            </a:schemeClr>
          </a:solidFill>
          <a:latin typeface="+mn-lt"/>
          <a:ea typeface="+mn-ea"/>
          <a:cs typeface="+mn-cs"/>
        </a:defRPr>
      </a:lvl3pPr>
      <a:lvl4pPr marL="1657350" indent="-228600" algn="l" defTabSz="914400" rtl="0" eaLnBrk="1" latinLnBrk="0" hangingPunct="1">
        <a:lnSpc>
          <a:spcPct val="110000"/>
        </a:lnSpc>
        <a:spcBef>
          <a:spcPts val="500"/>
        </a:spcBef>
        <a:buClr>
          <a:schemeClr val="tx2">
            <a:lumMod val="10000"/>
            <a:lumOff val="90000"/>
          </a:schemeClr>
        </a:buClr>
        <a:buSzPct val="80000"/>
        <a:buFont typeface="Wingdings" panose="05000000000000000000" pitchFamily="2" charset="2"/>
        <a:buChar char="§"/>
        <a:defRPr sz="2000" kern="1200">
          <a:solidFill>
            <a:schemeClr val="tx2">
              <a:alpha val="70000"/>
            </a:schemeClr>
          </a:solidFill>
          <a:latin typeface="+mn-lt"/>
          <a:ea typeface="+mn-ea"/>
          <a:cs typeface="+mn-cs"/>
        </a:defRPr>
      </a:lvl4pPr>
      <a:lvl5pPr marL="2114550" indent="-228600" algn="l" defTabSz="914400" rtl="0" eaLnBrk="1" latinLnBrk="0" hangingPunct="1">
        <a:lnSpc>
          <a:spcPct val="110000"/>
        </a:lnSpc>
        <a:spcBef>
          <a:spcPts val="500"/>
        </a:spcBef>
        <a:buClr>
          <a:schemeClr val="tx2">
            <a:lumMod val="10000"/>
            <a:lumOff val="90000"/>
          </a:schemeClr>
        </a:buClr>
        <a:buSzPct val="80000"/>
        <a:buFont typeface="Wingdings" panose="05000000000000000000" pitchFamily="2" charset="2"/>
        <a:buChar char="§"/>
        <a:defRPr sz="2000" kern="1200">
          <a:solidFill>
            <a:schemeClr val="tx2">
              <a:alpha val="7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4.jpe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5.jpe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image" Target="../media/image6.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11.xml"/><Relationship Id="rId1" Type="http://schemas.openxmlformats.org/officeDocument/2006/relationships/image" Target="../media/image7.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11.xml"/><Relationship Id="rId1" Type="http://schemas.openxmlformats.org/officeDocument/2006/relationships/image" Target="../media/image8.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11.xml"/><Relationship Id="rId1" Type="http://schemas.openxmlformats.org/officeDocument/2006/relationships/image" Target="../media/image9.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11.xml"/><Relationship Id="rId1" Type="http://schemas.openxmlformats.org/officeDocument/2006/relationships/image" Target="../media/image10.jpe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11.xml"/><Relationship Id="rId1" Type="http://schemas.openxmlformats.org/officeDocument/2006/relationships/image" Target="../media/image11.jpe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11.xml"/><Relationship Id="rId1" Type="http://schemas.openxmlformats.org/officeDocument/2006/relationships/image" Target="../media/image12.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11.xml"/><Relationship Id="rId1" Type="http://schemas.openxmlformats.org/officeDocument/2006/relationships/image" Target="../media/image13.jpe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2.jpe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1527050" y="1121700"/>
            <a:ext cx="9144000" cy="2387600"/>
          </a:xfrm>
        </p:spPr>
        <p:txBody>
          <a:bodyPr anchor="b" anchorCtr="0"/>
          <a:lstStyle/>
          <a:p>
            <a:r>
              <a:rPr lang="en-US" dirty="0"/>
              <a:t>UNIT – I</a:t>
            </a:r>
            <a:br>
              <a:rPr lang="en-US" dirty="0"/>
            </a:br>
            <a:r>
              <a:rPr lang="en-US" dirty="0"/>
              <a:t>BASICS OF CELL</a:t>
            </a:r>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Date Placeholder 6"/>
          <p:cNvSpPr>
            <a:spLocks noGrp="1"/>
          </p:cNvSpPr>
          <p:nvPr>
            <p:ph type="dt" sz="half" idx="10"/>
          </p:nvPr>
        </p:nvSpPr>
        <p:spPr>
          <a:xfrm>
            <a:off x="838200" y="6429375"/>
            <a:ext cx="2743200" cy="365125"/>
          </a:xfrm>
        </p:spPr>
        <p:txBody>
          <a:bodyPr/>
          <a:lstStyle/>
          <a:p>
            <a:r>
              <a:rPr lang="en-US"/>
              <a:t>3/1/20XX</a:t>
            </a:r>
            <a:endParaRPr lang="en-US"/>
          </a:p>
        </p:txBody>
      </p:sp>
      <p:sp>
        <p:nvSpPr>
          <p:cNvPr id="8" name="Footer Placeholder 7"/>
          <p:cNvSpPr>
            <a:spLocks noGrp="1"/>
          </p:cNvSpPr>
          <p:nvPr>
            <p:ph type="ftr" sz="quarter" idx="11"/>
          </p:nvPr>
        </p:nvSpPr>
        <p:spPr>
          <a:xfrm>
            <a:off x="4038600" y="6429375"/>
            <a:ext cx="4114800" cy="365125"/>
          </a:xfrm>
        </p:spPr>
        <p:txBody>
          <a:bodyPr/>
          <a:lstStyle/>
          <a:p>
            <a:r>
              <a:rPr lang="en-US"/>
              <a:t>SAMPLE FOOTER TEXT</a:t>
            </a:r>
            <a:endParaRPr lang="en-US"/>
          </a:p>
        </p:txBody>
      </p:sp>
      <p:sp>
        <p:nvSpPr>
          <p:cNvPr id="9" name="Slide Number Placeholder 8"/>
          <p:cNvSpPr>
            <a:spLocks noGrp="1"/>
          </p:cNvSpPr>
          <p:nvPr>
            <p:ph type="sldNum" sz="quarter" idx="12"/>
          </p:nvPr>
        </p:nvSpPr>
        <p:spPr>
          <a:xfrm>
            <a:off x="8610600" y="6429375"/>
            <a:ext cx="2743200" cy="365125"/>
          </a:xfrm>
        </p:spPr>
        <p:txBody>
          <a:bodyPr/>
          <a:lstStyle/>
          <a:p>
            <a:fld id="{28844951-7827-47D4-8276-7DDE1FA7D85A}" type="slidenum">
              <a:rPr lang="en-US" smtClean="0"/>
            </a:fld>
            <a:endParaRPr lang="en-US"/>
          </a:p>
        </p:txBody>
      </p:sp>
      <p:sp>
        <p:nvSpPr>
          <p:cNvPr id="19" name="Title 18"/>
          <p:cNvSpPr>
            <a:spLocks noGrp="1"/>
          </p:cNvSpPr>
          <p:nvPr>
            <p:ph type="title"/>
          </p:nvPr>
        </p:nvSpPr>
        <p:spPr/>
        <p:txBody>
          <a:bodyPr/>
          <a:lstStyle/>
          <a:p>
            <a:r>
              <a:rPr lang="en-IN" dirty="0"/>
              <a:t>CELL ORGANELLES</a:t>
            </a:r>
            <a:endParaRPr lang="en-IN" dirty="0"/>
          </a:p>
        </p:txBody>
      </p:sp>
      <p:sp>
        <p:nvSpPr>
          <p:cNvPr id="20" name="TextBox 19"/>
          <p:cNvSpPr txBox="1"/>
          <p:nvPr/>
        </p:nvSpPr>
        <p:spPr>
          <a:xfrm>
            <a:off x="838200" y="1562101"/>
            <a:ext cx="10845800" cy="646331"/>
          </a:xfrm>
          <a:prstGeom prst="rect">
            <a:avLst/>
          </a:prstGeom>
          <a:noFill/>
        </p:spPr>
        <p:txBody>
          <a:bodyPr wrap="square" rtlCol="0">
            <a:spAutoFit/>
          </a:bodyPr>
          <a:lstStyle/>
          <a:p>
            <a:r>
              <a:rPr lang="en-US" dirty="0"/>
              <a:t>Cells are composed of various cell organelles that perform certain specific functions to carry out life’s processes. The different cell organelles, along with its principal functions, are as follows:</a:t>
            </a:r>
            <a:endParaRPr lang="en-US" sz="1800" kern="1200" dirty="0">
              <a:solidFill>
                <a:schemeClr val="tx1"/>
              </a:solidFill>
              <a:latin typeface="+mn-lt"/>
              <a:ea typeface="+mn-ea"/>
              <a:cs typeface="+mn-cs"/>
            </a:endParaRPr>
          </a:p>
        </p:txBody>
      </p:sp>
      <p:sp>
        <p:nvSpPr>
          <p:cNvPr id="21" name="TextBox 20"/>
          <p:cNvSpPr txBox="1"/>
          <p:nvPr/>
        </p:nvSpPr>
        <p:spPr>
          <a:xfrm>
            <a:off x="838200" y="2208432"/>
            <a:ext cx="5676900" cy="400110"/>
          </a:xfrm>
          <a:prstGeom prst="rect">
            <a:avLst/>
          </a:prstGeom>
          <a:noFill/>
        </p:spPr>
        <p:txBody>
          <a:bodyPr wrap="square" rtlCol="0">
            <a:spAutoFit/>
          </a:bodyPr>
          <a:lstStyle/>
          <a:p>
            <a:r>
              <a:rPr lang="en-IN" sz="2000" b="1" dirty="0">
                <a:effectLst>
                  <a:outerShdw blurRad="38100" dist="38100" dir="2700000" algn="tl">
                    <a:srgbClr val="000000">
                      <a:alpha val="43137"/>
                    </a:srgbClr>
                  </a:outerShdw>
                </a:effectLst>
              </a:rPr>
              <a:t>1.Nucleolus</a:t>
            </a:r>
            <a:endParaRPr lang="en-US" sz="2000" b="1" kern="1200" dirty="0">
              <a:solidFill>
                <a:schemeClr val="tx1"/>
              </a:solidFill>
              <a:effectLst>
                <a:outerShdw blurRad="38100" dist="38100" dir="2700000" algn="tl">
                  <a:srgbClr val="000000">
                    <a:alpha val="43137"/>
                  </a:srgbClr>
                </a:outerShdw>
              </a:effectLst>
            </a:endParaRPr>
          </a:p>
        </p:txBody>
      </p:sp>
      <p:sp>
        <p:nvSpPr>
          <p:cNvPr id="22" name="TextBox 21"/>
          <p:cNvSpPr txBox="1"/>
          <p:nvPr/>
        </p:nvSpPr>
        <p:spPr>
          <a:xfrm>
            <a:off x="838200" y="2470966"/>
            <a:ext cx="10845800" cy="646331"/>
          </a:xfrm>
          <a:prstGeom prst="rect">
            <a:avLst/>
          </a:prstGeom>
          <a:noFill/>
        </p:spPr>
        <p:txBody>
          <a:bodyPr wrap="square" rtlCol="0">
            <a:spAutoFit/>
          </a:bodyPr>
          <a:lstStyle/>
          <a:p>
            <a:r>
              <a:rPr lang="en-US" dirty="0"/>
              <a:t>The nucleolus is the site of ribosome synthesis. Also, it is involved in controlling cellular activities and cellular reproduction.</a:t>
            </a:r>
            <a:endParaRPr lang="en-US" sz="1800" kern="1200" dirty="0">
              <a:solidFill>
                <a:schemeClr val="tx1"/>
              </a:solidFill>
              <a:latin typeface="+mn-lt"/>
              <a:ea typeface="+mn-ea"/>
              <a:cs typeface="+mn-cs"/>
            </a:endParaRPr>
          </a:p>
        </p:txBody>
      </p:sp>
      <p:pic>
        <p:nvPicPr>
          <p:cNvPr id="24" name="Picture 23" descr="Diagram&#10;&#10;Description automatically generated"/>
          <p:cNvPicPr>
            <a:picLocks noChangeAspect="1"/>
          </p:cNvPicPr>
          <p:nvPr/>
        </p:nvPicPr>
        <p:blipFill>
          <a:blip r:embed="rId1"/>
          <a:stretch>
            <a:fillRect/>
          </a:stretch>
        </p:blipFill>
        <p:spPr>
          <a:xfrm>
            <a:off x="3581400" y="2794131"/>
            <a:ext cx="6591300" cy="3479669"/>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Date Placeholder 8"/>
          <p:cNvSpPr>
            <a:spLocks noGrp="1"/>
          </p:cNvSpPr>
          <p:nvPr>
            <p:ph type="dt" sz="half" idx="10"/>
          </p:nvPr>
        </p:nvSpPr>
        <p:spPr>
          <a:xfrm>
            <a:off x="838200" y="6429375"/>
            <a:ext cx="2743200" cy="365125"/>
          </a:xfrm>
        </p:spPr>
        <p:txBody>
          <a:bodyPr/>
          <a:lstStyle/>
          <a:p>
            <a:r>
              <a:rPr lang="en-US"/>
              <a:t>3/1/20XX</a:t>
            </a:r>
            <a:endParaRPr lang="en-US"/>
          </a:p>
        </p:txBody>
      </p:sp>
      <p:sp>
        <p:nvSpPr>
          <p:cNvPr id="10" name="Footer Placeholder 9"/>
          <p:cNvSpPr>
            <a:spLocks noGrp="1"/>
          </p:cNvSpPr>
          <p:nvPr>
            <p:ph type="ftr" sz="quarter" idx="11"/>
          </p:nvPr>
        </p:nvSpPr>
        <p:spPr>
          <a:xfrm>
            <a:off x="4038600" y="6429375"/>
            <a:ext cx="4114800" cy="365125"/>
          </a:xfrm>
        </p:spPr>
        <p:txBody>
          <a:bodyPr/>
          <a:lstStyle/>
          <a:p>
            <a:r>
              <a:rPr lang="en-US"/>
              <a:t>SAMPLE FOOTER TEXT</a:t>
            </a:r>
            <a:endParaRPr lang="en-US"/>
          </a:p>
        </p:txBody>
      </p:sp>
      <p:sp>
        <p:nvSpPr>
          <p:cNvPr id="11" name="Slide Number Placeholder 10"/>
          <p:cNvSpPr>
            <a:spLocks noGrp="1"/>
          </p:cNvSpPr>
          <p:nvPr>
            <p:ph type="sldNum" sz="quarter" idx="12"/>
          </p:nvPr>
        </p:nvSpPr>
        <p:spPr>
          <a:xfrm>
            <a:off x="8610600" y="6429375"/>
            <a:ext cx="2743200" cy="365125"/>
          </a:xfrm>
        </p:spPr>
        <p:txBody>
          <a:bodyPr/>
          <a:lstStyle/>
          <a:p>
            <a:fld id="{28844951-7827-47D4-8276-7DDE1FA7D85A}" type="slidenum">
              <a:rPr lang="en-US" smtClean="0"/>
            </a:fld>
            <a:endParaRPr lang="en-US"/>
          </a:p>
        </p:txBody>
      </p:sp>
      <p:sp>
        <p:nvSpPr>
          <p:cNvPr id="25" name="Title 24"/>
          <p:cNvSpPr>
            <a:spLocks noGrp="1"/>
          </p:cNvSpPr>
          <p:nvPr>
            <p:ph type="title"/>
          </p:nvPr>
        </p:nvSpPr>
        <p:spPr/>
        <p:txBody>
          <a:bodyPr/>
          <a:lstStyle/>
          <a:p>
            <a:r>
              <a:rPr lang="en-IN" dirty="0"/>
              <a:t>2.Nuclear membrane</a:t>
            </a:r>
            <a:endParaRPr lang="en-IN" dirty="0"/>
          </a:p>
        </p:txBody>
      </p:sp>
      <p:sp>
        <p:nvSpPr>
          <p:cNvPr id="26" name="TextBox 25"/>
          <p:cNvSpPr txBox="1"/>
          <p:nvPr/>
        </p:nvSpPr>
        <p:spPr>
          <a:xfrm>
            <a:off x="836612" y="1587501"/>
            <a:ext cx="10898188" cy="646331"/>
          </a:xfrm>
          <a:prstGeom prst="rect">
            <a:avLst/>
          </a:prstGeom>
          <a:noFill/>
        </p:spPr>
        <p:txBody>
          <a:bodyPr wrap="square" rtlCol="0">
            <a:spAutoFit/>
          </a:bodyPr>
          <a:lstStyle/>
          <a:p>
            <a:r>
              <a:rPr lang="en-US" dirty="0"/>
              <a:t>The nuclear membrane protects the nucleus by forming a boundary between the nucleus and other cell organelles.</a:t>
            </a:r>
            <a:endParaRPr lang="en-US" sz="1800" kern="1200" dirty="0">
              <a:solidFill>
                <a:schemeClr val="tx1"/>
              </a:solidFill>
              <a:latin typeface="+mn-lt"/>
              <a:ea typeface="+mn-ea"/>
              <a:cs typeface="+mn-cs"/>
            </a:endParaRPr>
          </a:p>
        </p:txBody>
      </p:sp>
      <p:pic>
        <p:nvPicPr>
          <p:cNvPr id="30" name="Picture 29" descr="Diagram&#10;&#10;Description automatically generated"/>
          <p:cNvPicPr>
            <a:picLocks noChangeAspect="1"/>
          </p:cNvPicPr>
          <p:nvPr/>
        </p:nvPicPr>
        <p:blipFill>
          <a:blip r:embed="rId1"/>
          <a:stretch>
            <a:fillRect/>
          </a:stretch>
        </p:blipFill>
        <p:spPr>
          <a:xfrm>
            <a:off x="2953004" y="2233832"/>
            <a:ext cx="4736592" cy="3651504"/>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Frame 23"/>
          <p:cNvSpPr>
            <a:spLocks noGrp="1" noRot="1" noChangeAspect="1" noMove="1" noResize="1" noEditPoints="1" noAdjustHandles="1" noChangeArrowheads="1" noChangeShapeType="1" noTextEdit="1"/>
          </p:cNvSpPr>
          <p:nvPr/>
        </p:nvSpPr>
        <p:spPr>
          <a:xfrm>
            <a:off x="0" y="0"/>
            <a:ext cx="12188952" cy="6858000"/>
          </a:xfrm>
          <a:prstGeom prst="frame">
            <a:avLst>
              <a:gd name="adj1" fmla="val 7164"/>
            </a:avLst>
          </a:prstGeom>
          <a:gradFill flip="none" rotWithShape="1">
            <a:gsLst>
              <a:gs pos="0">
                <a:schemeClr val="accent2">
                  <a:alpha val="40000"/>
                </a:schemeClr>
              </a:gs>
              <a:gs pos="100000">
                <a:schemeClr val="accent1">
                  <a:alpha val="4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6" name="Rectangle 25"/>
          <p:cNvSpPr>
            <a:spLocks noGrp="1" noRot="1" noChangeAspect="1" noMove="1" noResize="1" noEditPoints="1" noAdjustHandles="1" noChangeArrowheads="1" noChangeShapeType="1" noTextEdit="1"/>
          </p:cNvSpPr>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a:spLocks noGrp="1" noRot="1" noChangeAspect="1" noMove="1" noResize="1" noEditPoints="1" noAdjustHandles="1" noChangeArrowheads="1" noChangeShapeType="1" noTextEdit="1"/>
          </p:cNvSpPr>
          <p:nvPr/>
        </p:nvSpPr>
        <p:spPr>
          <a:xfrm>
            <a:off x="0" y="-664"/>
            <a:ext cx="12188952" cy="6858000"/>
          </a:xfrm>
          <a:prstGeom prst="rect">
            <a:avLst/>
          </a:prstGeom>
          <a:gradFill flip="none" rotWithShape="1">
            <a:gsLst>
              <a:gs pos="0">
                <a:schemeClr val="accent2">
                  <a:alpha val="60000"/>
                </a:schemeClr>
              </a:gs>
              <a:gs pos="100000">
                <a:schemeClr val="accent1">
                  <a:alpha val="6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a:spLocks noGrp="1" noRot="1" noChangeAspect="1" noMove="1" noResize="1" noEditPoints="1" noAdjustHandles="1" noChangeArrowheads="1" noChangeShapeType="1" noTextEdit="1"/>
          </p:cNvSpPr>
          <p:nvPr/>
        </p:nvSpPr>
        <p:spPr>
          <a:xfrm>
            <a:off x="0" y="663"/>
            <a:ext cx="12188952" cy="6858000"/>
          </a:xfrm>
          <a:prstGeom prst="rect">
            <a:avLst/>
          </a:prstGeom>
          <a:solidFill>
            <a:schemeClr val="bg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Oval 31"/>
          <p:cNvSpPr>
            <a:spLocks noGrp="1" noRot="1" noChangeAspect="1" noMove="1" noResize="1" noEditPoints="1" noAdjustHandles="1" noChangeArrowheads="1" noChangeShapeType="1" noTextEdit="1"/>
          </p:cNvSpPr>
          <p:nvPr/>
        </p:nvSpPr>
        <p:spPr>
          <a:xfrm rot="16200000">
            <a:off x="2743200" y="0"/>
            <a:ext cx="6857999" cy="6857998"/>
          </a:xfrm>
          <a:prstGeom prst="ellipse">
            <a:avLst/>
          </a:prstGeom>
          <a:gradFill>
            <a:gsLst>
              <a:gs pos="0">
                <a:schemeClr val="accent1">
                  <a:lumMod val="20000"/>
                  <a:lumOff val="80000"/>
                  <a:alpha val="40000"/>
                </a:schemeClr>
              </a:gs>
              <a:gs pos="100000">
                <a:schemeClr val="accent1">
                  <a:alpha val="40000"/>
                </a:schemeClr>
              </a:gs>
            </a:gsLst>
            <a:lin ang="2700000" scaled="1"/>
          </a:gradFill>
          <a:ln>
            <a:noFill/>
          </a:ln>
          <a:effectLst>
            <a:softEdge rad="520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Oval 33"/>
          <p:cNvSpPr>
            <a:spLocks noGrp="1" noRot="1" noChangeAspect="1" noMove="1" noResize="1" noEditPoints="1" noAdjustHandles="1" noChangeArrowheads="1" noChangeShapeType="1" noTextEdit="1"/>
          </p:cNvSpPr>
          <p:nvPr/>
        </p:nvSpPr>
        <p:spPr>
          <a:xfrm rot="16200000">
            <a:off x="73990" y="1194074"/>
            <a:ext cx="5589934" cy="5737916"/>
          </a:xfrm>
          <a:prstGeom prst="ellipse">
            <a:avLst/>
          </a:prstGeom>
          <a:gradFill>
            <a:gsLst>
              <a:gs pos="0">
                <a:schemeClr val="accent1">
                  <a:alpha val="40000"/>
                </a:schemeClr>
              </a:gs>
              <a:gs pos="100000">
                <a:schemeClr val="accent5">
                  <a:alpha val="20000"/>
                </a:schemeClr>
              </a:gs>
            </a:gsLst>
            <a:lin ang="2700000" scaled="1"/>
          </a:gradFill>
          <a:ln>
            <a:noFill/>
          </a:ln>
          <a:effectLst>
            <a:softEdge rad="952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tle 4"/>
          <p:cNvSpPr>
            <a:spLocks noGrp="1"/>
          </p:cNvSpPr>
          <p:nvPr>
            <p:ph type="title"/>
          </p:nvPr>
        </p:nvSpPr>
        <p:spPr>
          <a:xfrm>
            <a:off x="838199" y="3899661"/>
            <a:ext cx="5257801" cy="2398029"/>
          </a:xfrm>
        </p:spPr>
        <p:txBody>
          <a:bodyPr vert="horz" lIns="91440" tIns="45720" rIns="91440" bIns="45720" rtlCol="0" anchor="t">
            <a:normAutofit/>
          </a:bodyPr>
          <a:lstStyle/>
          <a:p>
            <a:r>
              <a:rPr lang="en-US" sz="4400">
                <a:solidFill>
                  <a:srgbClr val="FFFFFF"/>
                </a:solidFill>
              </a:rPr>
              <a:t>3.Chromosomes</a:t>
            </a:r>
            <a:endParaRPr lang="en-US" sz="4400">
              <a:solidFill>
                <a:srgbClr val="FFFFFF"/>
              </a:solidFill>
            </a:endParaRPr>
          </a:p>
        </p:txBody>
      </p:sp>
      <p:sp>
        <p:nvSpPr>
          <p:cNvPr id="36" name="Oval 35"/>
          <p:cNvSpPr>
            <a:spLocks noGrp="1" noRot="1" noChangeAspect="1" noMove="1" noResize="1" noEditPoints="1" noAdjustHandles="1" noChangeArrowheads="1" noChangeShapeType="1" noTextEdit="1"/>
          </p:cNvSpPr>
          <p:nvPr/>
        </p:nvSpPr>
        <p:spPr>
          <a:xfrm rot="16200000">
            <a:off x="6439622" y="194269"/>
            <a:ext cx="5760743" cy="5737917"/>
          </a:xfrm>
          <a:prstGeom prst="ellipse">
            <a:avLst/>
          </a:prstGeom>
          <a:gradFill>
            <a:gsLst>
              <a:gs pos="0">
                <a:schemeClr val="accent1">
                  <a:alpha val="20000"/>
                </a:schemeClr>
              </a:gs>
              <a:gs pos="100000">
                <a:schemeClr val="accent5">
                  <a:alpha val="40000"/>
                </a:schemeClr>
              </a:gs>
            </a:gsLst>
            <a:lin ang="2700000" scaled="1"/>
          </a:gradFill>
          <a:ln>
            <a:noFill/>
          </a:ln>
          <a:effectLst>
            <a:softEdge rad="10033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9" name="Picture 18" descr="Diagram&#10;&#10;Description automatically generated with low confidence"/>
          <p:cNvPicPr>
            <a:picLocks noChangeAspect="1"/>
          </p:cNvPicPr>
          <p:nvPr/>
        </p:nvPicPr>
        <p:blipFill>
          <a:blip r:embed="rId1">
            <a:alphaModFix amt="80000"/>
          </a:blip>
          <a:stretch>
            <a:fillRect/>
          </a:stretch>
        </p:blipFill>
        <p:spPr>
          <a:xfrm>
            <a:off x="2398134" y="429341"/>
            <a:ext cx="7395731" cy="3235633"/>
          </a:xfrm>
          <a:prstGeom prst="rect">
            <a:avLst/>
          </a:prstGeom>
        </p:spPr>
      </p:pic>
      <p:sp>
        <p:nvSpPr>
          <p:cNvPr id="17" name="TextBox 16"/>
          <p:cNvSpPr txBox="1"/>
          <p:nvPr/>
        </p:nvSpPr>
        <p:spPr>
          <a:xfrm>
            <a:off x="6158576" y="3899662"/>
            <a:ext cx="5195224" cy="2398029"/>
          </a:xfrm>
          <a:prstGeom prst="rect">
            <a:avLst/>
          </a:prstGeom>
        </p:spPr>
        <p:txBody>
          <a:bodyPr vert="horz" lIns="91440" tIns="45720" rIns="91440" bIns="45720" rtlCol="0" anchor="t">
            <a:normAutofit/>
          </a:bodyPr>
          <a:lstStyle/>
          <a:p>
            <a:pPr indent="-228600">
              <a:lnSpc>
                <a:spcPct val="110000"/>
              </a:lnSpc>
              <a:spcAft>
                <a:spcPts val="600"/>
              </a:spcAft>
              <a:buClr>
                <a:schemeClr val="tx2">
                  <a:lumMod val="10000"/>
                  <a:lumOff val="90000"/>
                </a:schemeClr>
              </a:buClr>
              <a:buSzPct val="80000"/>
              <a:buFont typeface="Wingdings" panose="05000000000000000000" pitchFamily="2" charset="2"/>
              <a:buChar char="§"/>
            </a:pPr>
            <a:r>
              <a:rPr lang="en-US">
                <a:solidFill>
                  <a:srgbClr val="FFFFFF"/>
                </a:solidFill>
              </a:rPr>
              <a:t>Chromosomes play a crucial role in determining the sex of an individual. Each human cells contain 23 pairs of chromosomes.</a:t>
            </a:r>
            <a:endParaRPr lang="en-US">
              <a:solidFill>
                <a:srgbClr val="FFFFFF"/>
              </a:solidFill>
            </a:endParaRPr>
          </a:p>
        </p:txBody>
      </p:sp>
      <p:sp>
        <p:nvSpPr>
          <p:cNvPr id="10" name="Date Placeholder 9"/>
          <p:cNvSpPr>
            <a:spLocks noGrp="1"/>
          </p:cNvSpPr>
          <p:nvPr>
            <p:ph type="dt" sz="half" idx="10"/>
          </p:nvPr>
        </p:nvSpPr>
        <p:spPr>
          <a:xfrm>
            <a:off x="838200" y="6429375"/>
            <a:ext cx="2743200" cy="365125"/>
          </a:xfrm>
        </p:spPr>
        <p:txBody>
          <a:bodyPr vert="horz" lIns="91440" tIns="45720" rIns="91440" bIns="45720" rtlCol="0" anchor="ctr">
            <a:normAutofit/>
          </a:bodyPr>
          <a:lstStyle/>
          <a:p>
            <a:pPr>
              <a:spcAft>
                <a:spcPts val="600"/>
              </a:spcAft>
            </a:pPr>
            <a:r>
              <a:rPr lang="en-US"/>
              <a:t>3/1/20XX</a:t>
            </a:r>
            <a:endParaRPr lang="en-US"/>
          </a:p>
        </p:txBody>
      </p:sp>
      <p:sp>
        <p:nvSpPr>
          <p:cNvPr id="11" name="Footer Placeholder 10"/>
          <p:cNvSpPr>
            <a:spLocks noGrp="1"/>
          </p:cNvSpPr>
          <p:nvPr>
            <p:ph type="ftr" sz="quarter" idx="11"/>
          </p:nvPr>
        </p:nvSpPr>
        <p:spPr>
          <a:xfrm>
            <a:off x="4038600" y="6429375"/>
            <a:ext cx="4114800" cy="365125"/>
          </a:xfrm>
        </p:spPr>
        <p:txBody>
          <a:bodyPr vert="horz" lIns="91440" tIns="45720" rIns="91440" bIns="45720" rtlCol="0" anchor="ctr">
            <a:normAutofit/>
          </a:bodyPr>
          <a:lstStyle/>
          <a:p>
            <a:pPr>
              <a:spcAft>
                <a:spcPts val="600"/>
              </a:spcAft>
            </a:pPr>
            <a:r>
              <a:rPr lang="en-US" kern="1200" cap="all" spc="150" baseline="0">
                <a:solidFill>
                  <a:srgbClr val="FFFFFF"/>
                </a:solidFill>
                <a:latin typeface="+mn-lt"/>
                <a:ea typeface="+mn-ea"/>
                <a:cs typeface="+mn-cs"/>
              </a:rPr>
              <a:t>SAMPLE FOOTER TEXT</a:t>
            </a:r>
            <a:endParaRPr lang="en-US" kern="1200" cap="all" spc="150" baseline="0">
              <a:solidFill>
                <a:srgbClr val="FFFFFF"/>
              </a:solidFill>
              <a:latin typeface="+mn-lt"/>
              <a:ea typeface="+mn-ea"/>
              <a:cs typeface="+mn-cs"/>
            </a:endParaRPr>
          </a:p>
        </p:txBody>
      </p:sp>
      <p:sp>
        <p:nvSpPr>
          <p:cNvPr id="12" name="Slide Number Placeholder 11"/>
          <p:cNvSpPr>
            <a:spLocks noGrp="1"/>
          </p:cNvSpPr>
          <p:nvPr>
            <p:ph type="sldNum" sz="quarter" idx="12"/>
          </p:nvPr>
        </p:nvSpPr>
        <p:spPr>
          <a:xfrm>
            <a:off x="8610600" y="6429375"/>
            <a:ext cx="2743200" cy="365125"/>
          </a:xfrm>
        </p:spPr>
        <p:txBody>
          <a:bodyPr vert="horz" lIns="91440" tIns="45720" rIns="91440" bIns="45720" rtlCol="0" anchor="ctr">
            <a:normAutofit/>
          </a:bodyPr>
          <a:lstStyle/>
          <a:p>
            <a:pPr>
              <a:spcAft>
                <a:spcPts val="600"/>
              </a:spcAft>
            </a:pPr>
            <a:fld id="{28844951-7827-47D4-8276-7DDE1FA7D85A}" type="slidenum">
              <a:rPr lang="en-US" smtClean="0"/>
            </a:fld>
            <a:endParaRPr 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Date Placeholder 6"/>
          <p:cNvSpPr>
            <a:spLocks noGrp="1"/>
          </p:cNvSpPr>
          <p:nvPr>
            <p:ph type="dt" sz="half" idx="10"/>
          </p:nvPr>
        </p:nvSpPr>
        <p:spPr>
          <a:xfrm>
            <a:off x="838200" y="6418489"/>
            <a:ext cx="2743200" cy="365125"/>
          </a:xfrm>
        </p:spPr>
        <p:txBody>
          <a:bodyPr/>
          <a:lstStyle/>
          <a:p>
            <a:r>
              <a:rPr lang="en-US"/>
              <a:t>3/1/20XX</a:t>
            </a:r>
            <a:endParaRPr lang="en-US"/>
          </a:p>
        </p:txBody>
      </p:sp>
      <p:sp>
        <p:nvSpPr>
          <p:cNvPr id="8" name="Footer Placeholder 7"/>
          <p:cNvSpPr>
            <a:spLocks noGrp="1"/>
          </p:cNvSpPr>
          <p:nvPr>
            <p:ph type="ftr" sz="quarter" idx="11"/>
          </p:nvPr>
        </p:nvSpPr>
        <p:spPr>
          <a:xfrm>
            <a:off x="4038600" y="6429375"/>
            <a:ext cx="4114800" cy="365125"/>
          </a:xfrm>
        </p:spPr>
        <p:txBody>
          <a:bodyPr/>
          <a:lstStyle/>
          <a:p>
            <a:r>
              <a:rPr lang="en-US"/>
              <a:t>SAMPLE FOOTER TEXT</a:t>
            </a:r>
            <a:endParaRPr lang="en-US"/>
          </a:p>
        </p:txBody>
      </p:sp>
      <p:sp>
        <p:nvSpPr>
          <p:cNvPr id="9" name="Slide Number Placeholder 8"/>
          <p:cNvSpPr>
            <a:spLocks noGrp="1"/>
          </p:cNvSpPr>
          <p:nvPr>
            <p:ph type="sldNum" sz="quarter" idx="12"/>
          </p:nvPr>
        </p:nvSpPr>
        <p:spPr>
          <a:xfrm>
            <a:off x="8610600" y="6429375"/>
            <a:ext cx="2743200" cy="365125"/>
          </a:xfrm>
        </p:spPr>
        <p:txBody>
          <a:bodyPr/>
          <a:lstStyle/>
          <a:p>
            <a:fld id="{28844951-7827-47D4-8276-7DDE1FA7D85A}" type="slidenum">
              <a:rPr lang="en-US" smtClean="0"/>
            </a:fld>
            <a:endParaRPr lang="en-US"/>
          </a:p>
        </p:txBody>
      </p:sp>
      <p:sp>
        <p:nvSpPr>
          <p:cNvPr id="14" name="TextBox 13"/>
          <p:cNvSpPr txBox="1"/>
          <p:nvPr/>
        </p:nvSpPr>
        <p:spPr>
          <a:xfrm>
            <a:off x="495300" y="533400"/>
            <a:ext cx="3429000" cy="400110"/>
          </a:xfrm>
          <a:prstGeom prst="rect">
            <a:avLst/>
          </a:prstGeom>
          <a:noFill/>
        </p:spPr>
        <p:txBody>
          <a:bodyPr wrap="square" rtlCol="0">
            <a:spAutoFit/>
          </a:bodyPr>
          <a:lstStyle/>
          <a:p>
            <a:r>
              <a:rPr lang="en-IN" dirty="0"/>
              <a:t>.</a:t>
            </a:r>
            <a:r>
              <a:rPr lang="en-IN" sz="2000" b="1" dirty="0">
                <a:effectLst>
                  <a:outerShdw blurRad="38100" dist="38100" dir="2700000" algn="tl">
                    <a:srgbClr val="000000">
                      <a:alpha val="43137"/>
                    </a:srgbClr>
                  </a:outerShdw>
                </a:effectLst>
              </a:rPr>
              <a:t>Endoplasmic reticulum </a:t>
            </a:r>
            <a:endParaRPr lang="en-US" sz="1800" b="1" kern="1200" dirty="0">
              <a:solidFill>
                <a:schemeClr val="tx1"/>
              </a:solidFill>
              <a:effectLst>
                <a:outerShdw blurRad="38100" dist="38100" dir="2700000" algn="tl">
                  <a:srgbClr val="000000">
                    <a:alpha val="43137"/>
                  </a:srgbClr>
                </a:outerShdw>
              </a:effectLst>
            </a:endParaRPr>
          </a:p>
        </p:txBody>
      </p:sp>
      <p:sp>
        <p:nvSpPr>
          <p:cNvPr id="15" name="TextBox 14"/>
          <p:cNvSpPr txBox="1"/>
          <p:nvPr/>
        </p:nvSpPr>
        <p:spPr>
          <a:xfrm>
            <a:off x="482600" y="933511"/>
            <a:ext cx="11341100" cy="646331"/>
          </a:xfrm>
          <a:prstGeom prst="rect">
            <a:avLst/>
          </a:prstGeom>
          <a:noFill/>
        </p:spPr>
        <p:txBody>
          <a:bodyPr wrap="square" rtlCol="0">
            <a:spAutoFit/>
          </a:bodyPr>
          <a:lstStyle/>
          <a:p>
            <a:r>
              <a:rPr lang="en-US" dirty="0"/>
              <a:t>The endoplasmic reticulum is involved in the transportation of substances throughout the cell. It plays a primary role in the metabolism of carbohydrates, synthesis of lipids, steroids and proteins.</a:t>
            </a:r>
            <a:endParaRPr lang="en-US" sz="1800" kern="1200" dirty="0">
              <a:solidFill>
                <a:schemeClr val="tx1"/>
              </a:solidFill>
              <a:latin typeface="+mn-lt"/>
              <a:ea typeface="+mn-ea"/>
              <a:cs typeface="+mn-cs"/>
            </a:endParaRPr>
          </a:p>
        </p:txBody>
      </p:sp>
      <p:pic>
        <p:nvPicPr>
          <p:cNvPr id="17" name="Picture 16" descr="Diagram&#10;&#10;Description automatically generated"/>
          <p:cNvPicPr>
            <a:picLocks noChangeAspect="1"/>
          </p:cNvPicPr>
          <p:nvPr/>
        </p:nvPicPr>
        <p:blipFill>
          <a:blip r:embed="rId1"/>
          <a:stretch>
            <a:fillRect/>
          </a:stretch>
        </p:blipFill>
        <p:spPr>
          <a:xfrm>
            <a:off x="1966627" y="1579842"/>
            <a:ext cx="7211448" cy="4266773"/>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Date Placeholder 6"/>
          <p:cNvSpPr>
            <a:spLocks noGrp="1"/>
          </p:cNvSpPr>
          <p:nvPr>
            <p:ph type="dt" sz="half" idx="10"/>
          </p:nvPr>
        </p:nvSpPr>
        <p:spPr>
          <a:xfrm>
            <a:off x="838200" y="6418489"/>
            <a:ext cx="2743200" cy="365125"/>
          </a:xfrm>
        </p:spPr>
        <p:txBody>
          <a:bodyPr/>
          <a:lstStyle/>
          <a:p>
            <a:r>
              <a:rPr lang="en-US"/>
              <a:t>3/1/20XX</a:t>
            </a:r>
            <a:endParaRPr lang="en-US"/>
          </a:p>
        </p:txBody>
      </p:sp>
      <p:sp>
        <p:nvSpPr>
          <p:cNvPr id="8" name="Footer Placeholder 7"/>
          <p:cNvSpPr>
            <a:spLocks noGrp="1"/>
          </p:cNvSpPr>
          <p:nvPr>
            <p:ph type="ftr" sz="quarter" idx="11"/>
          </p:nvPr>
        </p:nvSpPr>
        <p:spPr>
          <a:xfrm>
            <a:off x="4038600" y="6429375"/>
            <a:ext cx="4114800" cy="365125"/>
          </a:xfrm>
        </p:spPr>
        <p:txBody>
          <a:bodyPr/>
          <a:lstStyle/>
          <a:p>
            <a:r>
              <a:rPr lang="en-US"/>
              <a:t>SAMPLE FOOTER TEXT</a:t>
            </a:r>
            <a:endParaRPr lang="en-US"/>
          </a:p>
        </p:txBody>
      </p:sp>
      <p:sp>
        <p:nvSpPr>
          <p:cNvPr id="9" name="Slide Number Placeholder 8"/>
          <p:cNvSpPr>
            <a:spLocks noGrp="1"/>
          </p:cNvSpPr>
          <p:nvPr>
            <p:ph type="sldNum" sz="quarter" idx="12"/>
          </p:nvPr>
        </p:nvSpPr>
        <p:spPr>
          <a:xfrm>
            <a:off x="8610600" y="6429375"/>
            <a:ext cx="2743200" cy="365125"/>
          </a:xfrm>
        </p:spPr>
        <p:txBody>
          <a:bodyPr/>
          <a:lstStyle/>
          <a:p>
            <a:fld id="{28844951-7827-47D4-8276-7DDE1FA7D85A}" type="slidenum">
              <a:rPr lang="en-US" smtClean="0"/>
            </a:fld>
            <a:endParaRPr lang="en-US"/>
          </a:p>
        </p:txBody>
      </p:sp>
      <p:sp>
        <p:nvSpPr>
          <p:cNvPr id="2" name="TextBox 1"/>
          <p:cNvSpPr txBox="1"/>
          <p:nvPr/>
        </p:nvSpPr>
        <p:spPr>
          <a:xfrm>
            <a:off x="558800" y="546100"/>
            <a:ext cx="2832100" cy="400110"/>
          </a:xfrm>
          <a:prstGeom prst="rect">
            <a:avLst/>
          </a:prstGeom>
          <a:noFill/>
        </p:spPr>
        <p:txBody>
          <a:bodyPr wrap="square" rtlCol="0">
            <a:spAutoFit/>
          </a:bodyPr>
          <a:lstStyle/>
          <a:p>
            <a:r>
              <a:rPr lang="en-IN" dirty="0"/>
              <a:t>.</a:t>
            </a:r>
            <a:r>
              <a:rPr lang="en-IN" sz="2000" b="1" dirty="0">
                <a:effectLst>
                  <a:outerShdw blurRad="38100" dist="38100" dir="2700000" algn="tl">
                    <a:srgbClr val="000000">
                      <a:alpha val="43137"/>
                    </a:srgbClr>
                  </a:outerShdw>
                </a:effectLst>
              </a:rPr>
              <a:t>Golgi Bodies </a:t>
            </a:r>
            <a:endParaRPr lang="en-US" sz="2000" b="1" kern="1200" dirty="0">
              <a:solidFill>
                <a:schemeClr val="tx1"/>
              </a:solidFill>
              <a:effectLst>
                <a:outerShdw blurRad="38100" dist="38100" dir="2700000" algn="tl">
                  <a:srgbClr val="000000">
                    <a:alpha val="43137"/>
                  </a:srgbClr>
                </a:outerShdw>
              </a:effectLst>
            </a:endParaRPr>
          </a:p>
        </p:txBody>
      </p:sp>
      <p:sp>
        <p:nvSpPr>
          <p:cNvPr id="3" name="TextBox 2"/>
          <p:cNvSpPr txBox="1"/>
          <p:nvPr/>
        </p:nvSpPr>
        <p:spPr>
          <a:xfrm>
            <a:off x="558800" y="939920"/>
            <a:ext cx="11226800" cy="646331"/>
          </a:xfrm>
          <a:prstGeom prst="rect">
            <a:avLst/>
          </a:prstGeom>
          <a:noFill/>
        </p:spPr>
        <p:txBody>
          <a:bodyPr wrap="square" rtlCol="0">
            <a:spAutoFit/>
          </a:bodyPr>
          <a:lstStyle/>
          <a:p>
            <a:r>
              <a:rPr lang="en-US" dirty="0"/>
              <a:t>Golgi bodies are called the cell’s post office as it is involved in the transportation of materials within the cell</a:t>
            </a:r>
            <a:endParaRPr lang="en-US" sz="1800" kern="1200" dirty="0">
              <a:solidFill>
                <a:schemeClr val="tx1"/>
              </a:solidFill>
              <a:latin typeface="+mn-lt"/>
              <a:ea typeface="+mn-ea"/>
              <a:cs typeface="+mn-cs"/>
            </a:endParaRPr>
          </a:p>
        </p:txBody>
      </p:sp>
      <p:pic>
        <p:nvPicPr>
          <p:cNvPr id="5" name="Picture 4"/>
          <p:cNvPicPr>
            <a:picLocks noChangeAspect="1"/>
          </p:cNvPicPr>
          <p:nvPr/>
        </p:nvPicPr>
        <p:blipFill>
          <a:blip r:embed="rId1"/>
          <a:stretch>
            <a:fillRect/>
          </a:stretch>
        </p:blipFill>
        <p:spPr>
          <a:xfrm>
            <a:off x="2583580" y="1239212"/>
            <a:ext cx="5569820" cy="5072688"/>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Date Placeholder 6"/>
          <p:cNvSpPr>
            <a:spLocks noGrp="1"/>
          </p:cNvSpPr>
          <p:nvPr>
            <p:ph type="dt" sz="half" idx="10"/>
          </p:nvPr>
        </p:nvSpPr>
        <p:spPr>
          <a:xfrm>
            <a:off x="838200" y="6418489"/>
            <a:ext cx="2743200" cy="365125"/>
          </a:xfrm>
        </p:spPr>
        <p:txBody>
          <a:bodyPr/>
          <a:lstStyle/>
          <a:p>
            <a:r>
              <a:rPr lang="en-US"/>
              <a:t>3/1/20XX</a:t>
            </a:r>
            <a:endParaRPr lang="en-US"/>
          </a:p>
        </p:txBody>
      </p:sp>
      <p:sp>
        <p:nvSpPr>
          <p:cNvPr id="8" name="Footer Placeholder 7"/>
          <p:cNvSpPr>
            <a:spLocks noGrp="1"/>
          </p:cNvSpPr>
          <p:nvPr>
            <p:ph type="ftr" sz="quarter" idx="11"/>
          </p:nvPr>
        </p:nvSpPr>
        <p:spPr>
          <a:xfrm>
            <a:off x="4038600" y="6429375"/>
            <a:ext cx="4114800" cy="365125"/>
          </a:xfrm>
        </p:spPr>
        <p:txBody>
          <a:bodyPr/>
          <a:lstStyle/>
          <a:p>
            <a:r>
              <a:rPr lang="en-US"/>
              <a:t>SAMPLE FOOTER TEXT</a:t>
            </a:r>
            <a:endParaRPr lang="en-US"/>
          </a:p>
        </p:txBody>
      </p:sp>
      <p:sp>
        <p:nvSpPr>
          <p:cNvPr id="9" name="Slide Number Placeholder 8"/>
          <p:cNvSpPr>
            <a:spLocks noGrp="1"/>
          </p:cNvSpPr>
          <p:nvPr>
            <p:ph type="sldNum" sz="quarter" idx="12"/>
          </p:nvPr>
        </p:nvSpPr>
        <p:spPr>
          <a:xfrm>
            <a:off x="8610600" y="6429375"/>
            <a:ext cx="2743200" cy="365125"/>
          </a:xfrm>
        </p:spPr>
        <p:txBody>
          <a:bodyPr/>
          <a:lstStyle/>
          <a:p>
            <a:fld id="{28844951-7827-47D4-8276-7DDE1FA7D85A}" type="slidenum">
              <a:rPr lang="en-US" smtClean="0"/>
            </a:fld>
            <a:endParaRPr lang="en-US"/>
          </a:p>
        </p:txBody>
      </p:sp>
      <p:sp>
        <p:nvSpPr>
          <p:cNvPr id="2" name="TextBox 1"/>
          <p:cNvSpPr txBox="1"/>
          <p:nvPr/>
        </p:nvSpPr>
        <p:spPr>
          <a:xfrm>
            <a:off x="546100" y="460375"/>
            <a:ext cx="4940300" cy="400110"/>
          </a:xfrm>
          <a:prstGeom prst="rect">
            <a:avLst/>
          </a:prstGeom>
          <a:noFill/>
        </p:spPr>
        <p:txBody>
          <a:bodyPr wrap="square" rtlCol="0">
            <a:spAutoFit/>
          </a:bodyPr>
          <a:lstStyle/>
          <a:p>
            <a:r>
              <a:rPr lang="en-IN" sz="2000" b="1" dirty="0">
                <a:effectLst>
                  <a:outerShdw blurRad="38100" dist="38100" dir="2700000" algn="tl">
                    <a:srgbClr val="000000">
                      <a:alpha val="43137"/>
                    </a:srgbClr>
                  </a:outerShdw>
                </a:effectLst>
              </a:rPr>
              <a:t>Ribosome</a:t>
            </a:r>
            <a:endParaRPr lang="en-US" sz="2000" b="1" kern="1200" dirty="0">
              <a:solidFill>
                <a:schemeClr val="tx1"/>
              </a:solidFill>
              <a:effectLst>
                <a:outerShdw blurRad="38100" dist="38100" dir="2700000" algn="tl">
                  <a:srgbClr val="000000">
                    <a:alpha val="43137"/>
                  </a:srgbClr>
                </a:outerShdw>
              </a:effectLst>
            </a:endParaRPr>
          </a:p>
        </p:txBody>
      </p:sp>
      <p:sp>
        <p:nvSpPr>
          <p:cNvPr id="3" name="TextBox 2"/>
          <p:cNvSpPr txBox="1"/>
          <p:nvPr/>
        </p:nvSpPr>
        <p:spPr>
          <a:xfrm>
            <a:off x="546100" y="860485"/>
            <a:ext cx="6172200" cy="369332"/>
          </a:xfrm>
          <a:prstGeom prst="rect">
            <a:avLst/>
          </a:prstGeom>
          <a:noFill/>
        </p:spPr>
        <p:txBody>
          <a:bodyPr wrap="square" rtlCol="0">
            <a:spAutoFit/>
          </a:bodyPr>
          <a:lstStyle/>
          <a:p>
            <a:r>
              <a:rPr lang="en-US" dirty="0"/>
              <a:t>Ribosomes are the protein </a:t>
            </a:r>
            <a:r>
              <a:rPr lang="en-US" dirty="0" err="1"/>
              <a:t>synthesisers</a:t>
            </a:r>
            <a:r>
              <a:rPr lang="en-US" dirty="0"/>
              <a:t> of the cell.</a:t>
            </a:r>
            <a:endParaRPr lang="en-US" sz="1800" kern="1200" dirty="0">
              <a:solidFill>
                <a:schemeClr val="tx1"/>
              </a:solidFill>
              <a:latin typeface="+mn-lt"/>
              <a:ea typeface="+mn-ea"/>
              <a:cs typeface="+mn-cs"/>
            </a:endParaRPr>
          </a:p>
        </p:txBody>
      </p:sp>
      <p:pic>
        <p:nvPicPr>
          <p:cNvPr id="5" name="Picture 4" descr="Diagram&#10;&#10;Description automatically generated"/>
          <p:cNvPicPr>
            <a:picLocks noChangeAspect="1"/>
          </p:cNvPicPr>
          <p:nvPr/>
        </p:nvPicPr>
        <p:blipFill>
          <a:blip r:embed="rId1"/>
          <a:stretch>
            <a:fillRect/>
          </a:stretch>
        </p:blipFill>
        <p:spPr>
          <a:xfrm>
            <a:off x="5307747" y="1117783"/>
            <a:ext cx="5957153" cy="496766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Date Placeholder 6"/>
          <p:cNvSpPr>
            <a:spLocks noGrp="1"/>
          </p:cNvSpPr>
          <p:nvPr>
            <p:ph type="dt" sz="half" idx="10"/>
          </p:nvPr>
        </p:nvSpPr>
        <p:spPr>
          <a:xfrm>
            <a:off x="838200" y="6418489"/>
            <a:ext cx="2743200" cy="365125"/>
          </a:xfrm>
        </p:spPr>
        <p:txBody>
          <a:bodyPr/>
          <a:lstStyle/>
          <a:p>
            <a:r>
              <a:rPr lang="en-US"/>
              <a:t>3/1/20XX</a:t>
            </a:r>
            <a:endParaRPr lang="en-US"/>
          </a:p>
        </p:txBody>
      </p:sp>
      <p:sp>
        <p:nvSpPr>
          <p:cNvPr id="8" name="Footer Placeholder 7"/>
          <p:cNvSpPr>
            <a:spLocks noGrp="1"/>
          </p:cNvSpPr>
          <p:nvPr>
            <p:ph type="ftr" sz="quarter" idx="11"/>
          </p:nvPr>
        </p:nvSpPr>
        <p:spPr>
          <a:xfrm>
            <a:off x="4038600" y="6429375"/>
            <a:ext cx="4114800" cy="365125"/>
          </a:xfrm>
        </p:spPr>
        <p:txBody>
          <a:bodyPr/>
          <a:lstStyle/>
          <a:p>
            <a:r>
              <a:rPr lang="en-US"/>
              <a:t>SAMPLE FOOTER TEXT</a:t>
            </a:r>
            <a:endParaRPr lang="en-US"/>
          </a:p>
        </p:txBody>
      </p:sp>
      <p:sp>
        <p:nvSpPr>
          <p:cNvPr id="9" name="Slide Number Placeholder 8"/>
          <p:cNvSpPr>
            <a:spLocks noGrp="1"/>
          </p:cNvSpPr>
          <p:nvPr>
            <p:ph type="sldNum" sz="quarter" idx="12"/>
          </p:nvPr>
        </p:nvSpPr>
        <p:spPr>
          <a:xfrm>
            <a:off x="8610600" y="6429375"/>
            <a:ext cx="2743200" cy="365125"/>
          </a:xfrm>
        </p:spPr>
        <p:txBody>
          <a:bodyPr/>
          <a:lstStyle/>
          <a:p>
            <a:fld id="{28844951-7827-47D4-8276-7DDE1FA7D85A}" type="slidenum">
              <a:rPr lang="en-US" smtClean="0"/>
            </a:fld>
            <a:endParaRPr lang="en-US"/>
          </a:p>
        </p:txBody>
      </p:sp>
      <p:sp>
        <p:nvSpPr>
          <p:cNvPr id="2" name="TextBox 1"/>
          <p:cNvSpPr txBox="1"/>
          <p:nvPr/>
        </p:nvSpPr>
        <p:spPr>
          <a:xfrm>
            <a:off x="508000" y="533400"/>
            <a:ext cx="3073400" cy="400110"/>
          </a:xfrm>
          <a:prstGeom prst="rect">
            <a:avLst/>
          </a:prstGeom>
          <a:noFill/>
        </p:spPr>
        <p:txBody>
          <a:bodyPr wrap="square" rtlCol="0">
            <a:spAutoFit/>
          </a:bodyPr>
          <a:lstStyle/>
          <a:p>
            <a:r>
              <a:rPr lang="en-IN" sz="2000" b="1" dirty="0">
                <a:effectLst>
                  <a:outerShdw blurRad="38100" dist="38100" dir="2700000" algn="tl">
                    <a:srgbClr val="000000">
                      <a:alpha val="43137"/>
                    </a:srgbClr>
                  </a:outerShdw>
                </a:effectLst>
              </a:rPr>
              <a:t>Mitochondria</a:t>
            </a:r>
            <a:endParaRPr lang="en-US" sz="2000" b="1" kern="1200" dirty="0">
              <a:solidFill>
                <a:schemeClr val="tx1"/>
              </a:solidFill>
              <a:effectLst>
                <a:outerShdw blurRad="38100" dist="38100" dir="2700000" algn="tl">
                  <a:srgbClr val="000000">
                    <a:alpha val="43137"/>
                  </a:srgbClr>
                </a:outerShdw>
              </a:effectLst>
            </a:endParaRPr>
          </a:p>
        </p:txBody>
      </p:sp>
      <p:sp>
        <p:nvSpPr>
          <p:cNvPr id="3" name="TextBox 2"/>
          <p:cNvSpPr txBox="1"/>
          <p:nvPr/>
        </p:nvSpPr>
        <p:spPr>
          <a:xfrm>
            <a:off x="508000" y="933510"/>
            <a:ext cx="11328400" cy="646331"/>
          </a:xfrm>
          <a:prstGeom prst="rect">
            <a:avLst/>
          </a:prstGeom>
          <a:noFill/>
        </p:spPr>
        <p:txBody>
          <a:bodyPr wrap="square" rtlCol="0">
            <a:spAutoFit/>
          </a:bodyPr>
          <a:lstStyle/>
          <a:p>
            <a:r>
              <a:rPr lang="en-US" dirty="0"/>
              <a:t>The mitochondrion is called “the powerhouse of the cell.” It is called so because it produces ATP – the cell’s energy currency.</a:t>
            </a:r>
            <a:endParaRPr lang="en-US" sz="1800" kern="1200" dirty="0">
              <a:solidFill>
                <a:schemeClr val="tx1"/>
              </a:solidFill>
              <a:latin typeface="+mn-lt"/>
              <a:ea typeface="+mn-ea"/>
              <a:cs typeface="+mn-cs"/>
            </a:endParaRPr>
          </a:p>
        </p:txBody>
      </p:sp>
      <p:pic>
        <p:nvPicPr>
          <p:cNvPr id="5" name="Picture 4" descr="Diagram&#10;&#10;Description automatically generated"/>
          <p:cNvPicPr>
            <a:picLocks noChangeAspect="1"/>
          </p:cNvPicPr>
          <p:nvPr/>
        </p:nvPicPr>
        <p:blipFill>
          <a:blip r:embed="rId1"/>
          <a:stretch>
            <a:fillRect/>
          </a:stretch>
        </p:blipFill>
        <p:spPr>
          <a:xfrm>
            <a:off x="3238867" y="1333620"/>
            <a:ext cx="6590933" cy="4985143"/>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Date Placeholder 6"/>
          <p:cNvSpPr>
            <a:spLocks noGrp="1"/>
          </p:cNvSpPr>
          <p:nvPr>
            <p:ph type="dt" sz="half" idx="10"/>
          </p:nvPr>
        </p:nvSpPr>
        <p:spPr>
          <a:xfrm>
            <a:off x="838200" y="6418489"/>
            <a:ext cx="2743200" cy="365125"/>
          </a:xfrm>
        </p:spPr>
        <p:txBody>
          <a:bodyPr/>
          <a:lstStyle/>
          <a:p>
            <a:r>
              <a:rPr lang="en-US"/>
              <a:t>3/1/20XX</a:t>
            </a:r>
            <a:endParaRPr lang="en-US"/>
          </a:p>
        </p:txBody>
      </p:sp>
      <p:sp>
        <p:nvSpPr>
          <p:cNvPr id="8" name="Footer Placeholder 7"/>
          <p:cNvSpPr>
            <a:spLocks noGrp="1"/>
          </p:cNvSpPr>
          <p:nvPr>
            <p:ph type="ftr" sz="quarter" idx="11"/>
          </p:nvPr>
        </p:nvSpPr>
        <p:spPr>
          <a:xfrm>
            <a:off x="4038600" y="6429375"/>
            <a:ext cx="4114800" cy="365125"/>
          </a:xfrm>
        </p:spPr>
        <p:txBody>
          <a:bodyPr/>
          <a:lstStyle/>
          <a:p>
            <a:r>
              <a:rPr lang="en-US"/>
              <a:t>SAMPLE FOOTER TEXT</a:t>
            </a:r>
            <a:endParaRPr lang="en-US"/>
          </a:p>
        </p:txBody>
      </p:sp>
      <p:sp>
        <p:nvSpPr>
          <p:cNvPr id="9" name="Slide Number Placeholder 8"/>
          <p:cNvSpPr>
            <a:spLocks noGrp="1"/>
          </p:cNvSpPr>
          <p:nvPr>
            <p:ph type="sldNum" sz="quarter" idx="12"/>
          </p:nvPr>
        </p:nvSpPr>
        <p:spPr>
          <a:xfrm>
            <a:off x="8610600" y="6429375"/>
            <a:ext cx="2743200" cy="365125"/>
          </a:xfrm>
        </p:spPr>
        <p:txBody>
          <a:bodyPr/>
          <a:lstStyle/>
          <a:p>
            <a:fld id="{28844951-7827-47D4-8276-7DDE1FA7D85A}" type="slidenum">
              <a:rPr lang="en-US" smtClean="0"/>
            </a:fld>
            <a:endParaRPr lang="en-US"/>
          </a:p>
        </p:txBody>
      </p:sp>
      <p:sp>
        <p:nvSpPr>
          <p:cNvPr id="2" name="TextBox 1"/>
          <p:cNvSpPr txBox="1"/>
          <p:nvPr/>
        </p:nvSpPr>
        <p:spPr>
          <a:xfrm>
            <a:off x="571500" y="571530"/>
            <a:ext cx="6299200" cy="400110"/>
          </a:xfrm>
          <a:prstGeom prst="rect">
            <a:avLst/>
          </a:prstGeom>
          <a:noFill/>
        </p:spPr>
        <p:txBody>
          <a:bodyPr wrap="square" rtlCol="0">
            <a:spAutoFit/>
          </a:bodyPr>
          <a:lstStyle/>
          <a:p>
            <a:r>
              <a:rPr lang="en-IN" sz="2000" b="1" dirty="0">
                <a:effectLst>
                  <a:outerShdw blurRad="38100" dist="38100" dir="2700000" algn="tl">
                    <a:srgbClr val="000000">
                      <a:alpha val="43137"/>
                    </a:srgbClr>
                  </a:outerShdw>
                </a:effectLst>
              </a:rPr>
              <a:t>Lysosomes</a:t>
            </a:r>
            <a:endParaRPr lang="en-US" sz="2000" b="1" kern="1200" dirty="0">
              <a:solidFill>
                <a:schemeClr val="tx1"/>
              </a:solidFill>
              <a:effectLst>
                <a:outerShdw blurRad="38100" dist="38100" dir="2700000" algn="tl">
                  <a:srgbClr val="000000">
                    <a:alpha val="43137"/>
                  </a:srgbClr>
                </a:outerShdw>
              </a:effectLst>
            </a:endParaRPr>
          </a:p>
        </p:txBody>
      </p:sp>
      <p:sp>
        <p:nvSpPr>
          <p:cNvPr id="3" name="TextBox 2"/>
          <p:cNvSpPr txBox="1"/>
          <p:nvPr/>
        </p:nvSpPr>
        <p:spPr>
          <a:xfrm>
            <a:off x="571500" y="1006565"/>
            <a:ext cx="11226800" cy="646331"/>
          </a:xfrm>
          <a:prstGeom prst="rect">
            <a:avLst/>
          </a:prstGeom>
          <a:noFill/>
        </p:spPr>
        <p:txBody>
          <a:bodyPr wrap="square" rtlCol="0">
            <a:spAutoFit/>
          </a:bodyPr>
          <a:lstStyle/>
          <a:p>
            <a:r>
              <a:rPr lang="en-US" dirty="0"/>
              <a:t>Lysosomes protect the cell by engulfing the foreign bodies entering the cell and help in cell renewal. Therefore, they are known as the cell’s suicide bags.</a:t>
            </a:r>
            <a:endParaRPr lang="en-US" sz="1800" kern="1200" dirty="0">
              <a:solidFill>
                <a:schemeClr val="tx1"/>
              </a:solidFill>
              <a:latin typeface="+mn-lt"/>
              <a:ea typeface="+mn-ea"/>
              <a:cs typeface="+mn-cs"/>
            </a:endParaRPr>
          </a:p>
        </p:txBody>
      </p:sp>
      <p:pic>
        <p:nvPicPr>
          <p:cNvPr id="5" name="Picture 4" descr="Diagram&#10;&#10;Description automatically generated"/>
          <p:cNvPicPr>
            <a:picLocks noChangeAspect="1"/>
          </p:cNvPicPr>
          <p:nvPr/>
        </p:nvPicPr>
        <p:blipFill>
          <a:blip r:embed="rId1"/>
          <a:stretch>
            <a:fillRect/>
          </a:stretch>
        </p:blipFill>
        <p:spPr>
          <a:xfrm>
            <a:off x="1943100" y="1652896"/>
            <a:ext cx="7848600" cy="4414838"/>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Date Placeholder 6"/>
          <p:cNvSpPr>
            <a:spLocks noGrp="1"/>
          </p:cNvSpPr>
          <p:nvPr>
            <p:ph type="dt" sz="half" idx="10"/>
          </p:nvPr>
        </p:nvSpPr>
        <p:spPr>
          <a:xfrm>
            <a:off x="838200" y="6418489"/>
            <a:ext cx="2743200" cy="365125"/>
          </a:xfrm>
        </p:spPr>
        <p:txBody>
          <a:bodyPr/>
          <a:lstStyle/>
          <a:p>
            <a:r>
              <a:rPr lang="en-US"/>
              <a:t>3/1/20XX</a:t>
            </a:r>
            <a:endParaRPr lang="en-US"/>
          </a:p>
        </p:txBody>
      </p:sp>
      <p:sp>
        <p:nvSpPr>
          <p:cNvPr id="8" name="Footer Placeholder 7"/>
          <p:cNvSpPr>
            <a:spLocks noGrp="1"/>
          </p:cNvSpPr>
          <p:nvPr>
            <p:ph type="ftr" sz="quarter" idx="11"/>
          </p:nvPr>
        </p:nvSpPr>
        <p:spPr>
          <a:xfrm>
            <a:off x="4038600" y="6429375"/>
            <a:ext cx="4114800" cy="365125"/>
          </a:xfrm>
        </p:spPr>
        <p:txBody>
          <a:bodyPr/>
          <a:lstStyle/>
          <a:p>
            <a:r>
              <a:rPr lang="en-US"/>
              <a:t>SAMPLE FOOTER TEXT</a:t>
            </a:r>
            <a:endParaRPr lang="en-US"/>
          </a:p>
        </p:txBody>
      </p:sp>
      <p:sp>
        <p:nvSpPr>
          <p:cNvPr id="9" name="Slide Number Placeholder 8"/>
          <p:cNvSpPr>
            <a:spLocks noGrp="1"/>
          </p:cNvSpPr>
          <p:nvPr>
            <p:ph type="sldNum" sz="quarter" idx="12"/>
          </p:nvPr>
        </p:nvSpPr>
        <p:spPr>
          <a:xfrm>
            <a:off x="8610600" y="6429375"/>
            <a:ext cx="2743200" cy="365125"/>
          </a:xfrm>
        </p:spPr>
        <p:txBody>
          <a:bodyPr/>
          <a:lstStyle/>
          <a:p>
            <a:fld id="{28844951-7827-47D4-8276-7DDE1FA7D85A}" type="slidenum">
              <a:rPr lang="en-US" smtClean="0"/>
            </a:fld>
            <a:endParaRPr lang="en-US"/>
          </a:p>
        </p:txBody>
      </p:sp>
      <p:sp>
        <p:nvSpPr>
          <p:cNvPr id="2" name="TextBox 1"/>
          <p:cNvSpPr txBox="1"/>
          <p:nvPr/>
        </p:nvSpPr>
        <p:spPr>
          <a:xfrm>
            <a:off x="609600" y="520700"/>
            <a:ext cx="6400800" cy="400110"/>
          </a:xfrm>
          <a:prstGeom prst="rect">
            <a:avLst/>
          </a:prstGeom>
          <a:noFill/>
        </p:spPr>
        <p:txBody>
          <a:bodyPr wrap="square" rtlCol="0">
            <a:spAutoFit/>
          </a:bodyPr>
          <a:lstStyle/>
          <a:p>
            <a:r>
              <a:rPr lang="en-IN" sz="2000" b="1" dirty="0">
                <a:effectLst>
                  <a:outerShdw blurRad="38100" dist="38100" dir="2700000" algn="tl">
                    <a:srgbClr val="000000">
                      <a:alpha val="43137"/>
                    </a:srgbClr>
                  </a:outerShdw>
                </a:effectLst>
              </a:rPr>
              <a:t>Chloroplast</a:t>
            </a:r>
            <a:endParaRPr lang="en-US" sz="2000" b="1" kern="1200" dirty="0">
              <a:solidFill>
                <a:schemeClr val="tx1"/>
              </a:solidFill>
              <a:effectLst>
                <a:outerShdw blurRad="38100" dist="38100" dir="2700000" algn="tl">
                  <a:srgbClr val="000000">
                    <a:alpha val="43137"/>
                  </a:srgbClr>
                </a:outerShdw>
              </a:effectLst>
            </a:endParaRPr>
          </a:p>
        </p:txBody>
      </p:sp>
      <p:sp>
        <p:nvSpPr>
          <p:cNvPr id="3" name="TextBox 2"/>
          <p:cNvSpPr txBox="1"/>
          <p:nvPr/>
        </p:nvSpPr>
        <p:spPr>
          <a:xfrm>
            <a:off x="571500" y="943036"/>
            <a:ext cx="11150600" cy="369332"/>
          </a:xfrm>
          <a:prstGeom prst="rect">
            <a:avLst/>
          </a:prstGeom>
          <a:noFill/>
        </p:spPr>
        <p:txBody>
          <a:bodyPr wrap="square" rtlCol="0">
            <a:spAutoFit/>
          </a:bodyPr>
          <a:lstStyle/>
          <a:p>
            <a:r>
              <a:rPr lang="en-US" dirty="0"/>
              <a:t>Chloroplasts are the primary organelles for photosynthesis. It contains the pigment called chlorophyll</a:t>
            </a:r>
            <a:endParaRPr lang="en-US" sz="1800" kern="1200" dirty="0">
              <a:solidFill>
                <a:schemeClr val="tx1"/>
              </a:solidFill>
              <a:latin typeface="+mn-lt"/>
              <a:ea typeface="+mn-ea"/>
              <a:cs typeface="+mn-cs"/>
            </a:endParaRPr>
          </a:p>
        </p:txBody>
      </p:sp>
      <p:pic>
        <p:nvPicPr>
          <p:cNvPr id="5" name="Picture 4" descr="Diagram&#10;&#10;Description automatically generated"/>
          <p:cNvPicPr>
            <a:picLocks noChangeAspect="1"/>
          </p:cNvPicPr>
          <p:nvPr/>
        </p:nvPicPr>
        <p:blipFill>
          <a:blip r:embed="rId1"/>
          <a:stretch>
            <a:fillRect/>
          </a:stretch>
        </p:blipFill>
        <p:spPr>
          <a:xfrm>
            <a:off x="2670887" y="1471108"/>
            <a:ext cx="6028613" cy="4777677"/>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Date Placeholder 6"/>
          <p:cNvSpPr>
            <a:spLocks noGrp="1"/>
          </p:cNvSpPr>
          <p:nvPr>
            <p:ph type="dt" sz="half" idx="10"/>
          </p:nvPr>
        </p:nvSpPr>
        <p:spPr>
          <a:xfrm>
            <a:off x="838200" y="6418489"/>
            <a:ext cx="2743200" cy="365125"/>
          </a:xfrm>
        </p:spPr>
        <p:txBody>
          <a:bodyPr/>
          <a:lstStyle/>
          <a:p>
            <a:r>
              <a:rPr lang="en-US"/>
              <a:t>3/1/20XX</a:t>
            </a:r>
            <a:endParaRPr lang="en-US"/>
          </a:p>
        </p:txBody>
      </p:sp>
      <p:sp>
        <p:nvSpPr>
          <p:cNvPr id="8" name="Footer Placeholder 7"/>
          <p:cNvSpPr>
            <a:spLocks noGrp="1"/>
          </p:cNvSpPr>
          <p:nvPr>
            <p:ph type="ftr" sz="quarter" idx="11"/>
          </p:nvPr>
        </p:nvSpPr>
        <p:spPr>
          <a:xfrm>
            <a:off x="4038600" y="6429375"/>
            <a:ext cx="4114800" cy="365125"/>
          </a:xfrm>
        </p:spPr>
        <p:txBody>
          <a:bodyPr/>
          <a:lstStyle/>
          <a:p>
            <a:r>
              <a:rPr lang="en-US"/>
              <a:t>SAMPLE FOOTER TEXT</a:t>
            </a:r>
            <a:endParaRPr lang="en-US"/>
          </a:p>
        </p:txBody>
      </p:sp>
      <p:sp>
        <p:nvSpPr>
          <p:cNvPr id="9" name="Slide Number Placeholder 8"/>
          <p:cNvSpPr>
            <a:spLocks noGrp="1"/>
          </p:cNvSpPr>
          <p:nvPr>
            <p:ph type="sldNum" sz="quarter" idx="12"/>
          </p:nvPr>
        </p:nvSpPr>
        <p:spPr>
          <a:xfrm>
            <a:off x="8610600" y="6429375"/>
            <a:ext cx="2743200" cy="365125"/>
          </a:xfrm>
        </p:spPr>
        <p:txBody>
          <a:bodyPr/>
          <a:lstStyle/>
          <a:p>
            <a:fld id="{28844951-7827-47D4-8276-7DDE1FA7D85A}" type="slidenum">
              <a:rPr lang="en-US" smtClean="0"/>
            </a:fld>
            <a:endParaRPr lang="en-US"/>
          </a:p>
        </p:txBody>
      </p:sp>
      <p:sp>
        <p:nvSpPr>
          <p:cNvPr id="2" name="TextBox 1"/>
          <p:cNvSpPr txBox="1"/>
          <p:nvPr/>
        </p:nvSpPr>
        <p:spPr>
          <a:xfrm>
            <a:off x="660400" y="507970"/>
            <a:ext cx="6540500" cy="400110"/>
          </a:xfrm>
          <a:prstGeom prst="rect">
            <a:avLst/>
          </a:prstGeom>
          <a:noFill/>
        </p:spPr>
        <p:txBody>
          <a:bodyPr wrap="square" rtlCol="0">
            <a:spAutoFit/>
          </a:bodyPr>
          <a:lstStyle/>
          <a:p>
            <a:r>
              <a:rPr lang="en-IN" sz="2000" b="1" dirty="0">
                <a:effectLst>
                  <a:outerShdw blurRad="38100" dist="38100" dir="2700000" algn="tl">
                    <a:srgbClr val="000000">
                      <a:alpha val="43137"/>
                    </a:srgbClr>
                  </a:outerShdw>
                </a:effectLst>
              </a:rPr>
              <a:t>Vacuoles</a:t>
            </a:r>
            <a:endParaRPr lang="en-US" sz="2000" b="1" kern="1200" dirty="0">
              <a:solidFill>
                <a:schemeClr val="tx1"/>
              </a:solidFill>
              <a:effectLst>
                <a:outerShdw blurRad="38100" dist="38100" dir="2700000" algn="tl">
                  <a:srgbClr val="000000">
                    <a:alpha val="43137"/>
                  </a:srgbClr>
                </a:outerShdw>
              </a:effectLst>
            </a:endParaRPr>
          </a:p>
        </p:txBody>
      </p:sp>
      <p:sp>
        <p:nvSpPr>
          <p:cNvPr id="3" name="TextBox 2"/>
          <p:cNvSpPr txBox="1"/>
          <p:nvPr/>
        </p:nvSpPr>
        <p:spPr>
          <a:xfrm>
            <a:off x="660400" y="908081"/>
            <a:ext cx="10909300" cy="369332"/>
          </a:xfrm>
          <a:prstGeom prst="rect">
            <a:avLst/>
          </a:prstGeom>
          <a:noFill/>
        </p:spPr>
        <p:txBody>
          <a:bodyPr wrap="square" rtlCol="0">
            <a:spAutoFit/>
          </a:bodyPr>
          <a:lstStyle/>
          <a:p>
            <a:r>
              <a:rPr lang="en-US" dirty="0"/>
              <a:t>Vacuoles store food, water, and other waste materials …</a:t>
            </a:r>
            <a:endParaRPr lang="en-US" sz="1800" kern="1200" dirty="0">
              <a:solidFill>
                <a:schemeClr val="tx1"/>
              </a:solidFill>
              <a:latin typeface="+mn-lt"/>
              <a:ea typeface="+mn-ea"/>
              <a:cs typeface="+mn-cs"/>
            </a:endParaRPr>
          </a:p>
        </p:txBody>
      </p:sp>
      <p:pic>
        <p:nvPicPr>
          <p:cNvPr id="5" name="Picture 4" descr="Diagram&#10;&#10;Description automatically generated"/>
          <p:cNvPicPr>
            <a:picLocks noChangeAspect="1"/>
          </p:cNvPicPr>
          <p:nvPr/>
        </p:nvPicPr>
        <p:blipFill>
          <a:blip r:embed="rId1"/>
          <a:stretch>
            <a:fillRect/>
          </a:stretch>
        </p:blipFill>
        <p:spPr>
          <a:xfrm>
            <a:off x="6454333" y="708025"/>
            <a:ext cx="4899467" cy="5493936"/>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Date Placeholder 15"/>
          <p:cNvSpPr>
            <a:spLocks noGrp="1"/>
          </p:cNvSpPr>
          <p:nvPr>
            <p:ph type="dt" sz="half" idx="10"/>
          </p:nvPr>
        </p:nvSpPr>
        <p:spPr>
          <a:xfrm>
            <a:off x="838200" y="6429375"/>
            <a:ext cx="2743200" cy="365125"/>
          </a:xfrm>
        </p:spPr>
        <p:txBody>
          <a:bodyPr/>
          <a:lstStyle/>
          <a:p>
            <a:r>
              <a:rPr lang="en-US"/>
              <a:t>3/1/20XX</a:t>
            </a:r>
            <a:endParaRPr lang="en-US"/>
          </a:p>
        </p:txBody>
      </p:sp>
      <p:sp>
        <p:nvSpPr>
          <p:cNvPr id="17" name="Footer Placeholder 16"/>
          <p:cNvSpPr>
            <a:spLocks noGrp="1"/>
          </p:cNvSpPr>
          <p:nvPr>
            <p:ph type="ftr" sz="quarter" idx="11"/>
          </p:nvPr>
        </p:nvSpPr>
        <p:spPr>
          <a:xfrm>
            <a:off x="4038600" y="6429375"/>
            <a:ext cx="4114800" cy="365125"/>
          </a:xfrm>
        </p:spPr>
        <p:txBody>
          <a:bodyPr/>
          <a:lstStyle/>
          <a:p>
            <a:r>
              <a:rPr lang="en-US"/>
              <a:t>SAMPLE FOOTER TEXT</a:t>
            </a:r>
            <a:endParaRPr lang="en-US"/>
          </a:p>
        </p:txBody>
      </p:sp>
      <p:sp>
        <p:nvSpPr>
          <p:cNvPr id="18" name="Slide Number Placeholder 17"/>
          <p:cNvSpPr>
            <a:spLocks noGrp="1"/>
          </p:cNvSpPr>
          <p:nvPr>
            <p:ph type="sldNum" sz="quarter" idx="12"/>
          </p:nvPr>
        </p:nvSpPr>
        <p:spPr>
          <a:xfrm>
            <a:off x="8610600" y="6429375"/>
            <a:ext cx="2743200" cy="365125"/>
          </a:xfrm>
        </p:spPr>
        <p:txBody>
          <a:bodyPr/>
          <a:lstStyle/>
          <a:p>
            <a:fld id="{28844951-7827-47D4-8276-7DDE1FA7D85A}" type="slidenum">
              <a:rPr lang="en-US" smtClean="0"/>
            </a:fld>
            <a:endParaRPr lang="en-US"/>
          </a:p>
        </p:txBody>
      </p:sp>
      <p:sp>
        <p:nvSpPr>
          <p:cNvPr id="23" name="TextBox 22"/>
          <p:cNvSpPr txBox="1"/>
          <p:nvPr/>
        </p:nvSpPr>
        <p:spPr>
          <a:xfrm>
            <a:off x="443594" y="474345"/>
            <a:ext cx="11253106" cy="5909310"/>
          </a:xfrm>
          <a:prstGeom prst="rect">
            <a:avLst/>
          </a:prstGeom>
          <a:noFill/>
        </p:spPr>
        <p:txBody>
          <a:bodyPr wrap="square" rtlCol="0">
            <a:spAutoFit/>
          </a:bodyPr>
          <a:lstStyle/>
          <a:p>
            <a:r>
              <a:rPr lang="en-US" dirty="0"/>
              <a:t>A cell is defined as the smallest, basic unit of life that is responsible for all of life’s </a:t>
            </a:r>
            <a:r>
              <a:rPr lang="en-US" dirty="0" err="1"/>
              <a:t>processes.Cells</a:t>
            </a:r>
            <a:r>
              <a:rPr lang="en-US" dirty="0"/>
              <a:t> are the structural, functional, and biological units of all living beings. A cell can replicate itself independently. Hence, they are known as the building blocks of life. Each cell contains a fluid called the cytoplasm, which is enclosed by a membrane. Also present in the cytoplasm are several biomolecules like proteins, nucleic acids and lipids. Moreover, cellular structures called cell organelles are suspended in the </a:t>
            </a:r>
            <a:r>
              <a:rPr lang="en-US" dirty="0" err="1"/>
              <a:t>cytoplasm.A</a:t>
            </a:r>
            <a:r>
              <a:rPr lang="en-US" dirty="0"/>
              <a:t> cell is the structural and fundamental unit of life. The study of cells from its basic structure to the functions of every cell organelle is called Cell Biology. Robert Hooke was the first Biologist who discovered cells .All organisms are made up of cells. They may be made up of a single cell (unicellular), or many cells (multicellular). Mycoplasmas are the smallest known cells. Cells are the building blocks of all living beings. They provide structure to the body and convert the nutrients taken from the food into energy .Cells comprise several cell organelles that perform </a:t>
            </a:r>
            <a:r>
              <a:rPr lang="en-US" dirty="0" err="1"/>
              <a:t>specialised</a:t>
            </a:r>
            <a:r>
              <a:rPr lang="en-US" dirty="0"/>
              <a:t> functions to carry out life processes. Every organelle has a specific structure. The hereditary material of the organisms is also present in the cells</a:t>
            </a:r>
            <a:endParaRPr lang="en-US" dirty="0"/>
          </a:p>
          <a:p>
            <a:r>
              <a:rPr lang="en-IN" b="1" dirty="0">
                <a:effectLst>
                  <a:outerShdw blurRad="38100" dist="38100" dir="2700000" algn="tl">
                    <a:srgbClr val="000000">
                      <a:alpha val="43137"/>
                    </a:srgbClr>
                  </a:outerShdw>
                </a:effectLst>
              </a:rPr>
              <a:t>CELL DISCOVERY</a:t>
            </a:r>
            <a:endParaRPr lang="en-IN" b="1" dirty="0">
              <a:effectLst>
                <a:outerShdw blurRad="38100" dist="38100" dir="2700000" algn="tl">
                  <a:srgbClr val="000000">
                    <a:alpha val="43137"/>
                  </a:srgbClr>
                </a:outerShdw>
              </a:effectLst>
            </a:endParaRPr>
          </a:p>
          <a:p>
            <a:r>
              <a:rPr lang="en-US" dirty="0"/>
              <a:t>Robert Hooke discovered the cell in 1665. Robert Hooke observed a piece of bottle cork under a compound microscope and noticed minuscule structures that reminded him of small rooms. Consequently, he named these “rooms” as cells. However, his compound microscope had limited magnification, and hence, he could not see any details in the structure. Owing to this limitation, Hooke concluded that these were non-living entities. Later Anton Van Leeuwenhoek observed cells under another compound microscope with higher magnification. This time, he had noted that the cells exhibited some form of movement (motility). As a result, Leeuwenhoek concluded that these microscopic entities were “alive.” Eventually, after a host of other observations, these entities were named as animalcules. </a:t>
            </a:r>
            <a:endParaRPr lang="en-US" b="1" kern="1200" dirty="0">
              <a:solidFill>
                <a:schemeClr val="tx1"/>
              </a:solidFill>
              <a:effectLst>
                <a:outerShdw blurRad="38100" dist="38100" dir="2700000" algn="tl">
                  <a:srgbClr val="000000">
                    <a:alpha val="43137"/>
                  </a:srgbClr>
                </a:outerShdw>
              </a:effectLst>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Date Placeholder 6"/>
          <p:cNvSpPr>
            <a:spLocks noGrp="1"/>
          </p:cNvSpPr>
          <p:nvPr>
            <p:ph type="dt" sz="half" idx="10"/>
          </p:nvPr>
        </p:nvSpPr>
        <p:spPr>
          <a:xfrm>
            <a:off x="838200" y="6418489"/>
            <a:ext cx="2743200" cy="365125"/>
          </a:xfrm>
        </p:spPr>
        <p:txBody>
          <a:bodyPr/>
          <a:lstStyle/>
          <a:p>
            <a:r>
              <a:rPr lang="en-US"/>
              <a:t>3/1/20XX</a:t>
            </a:r>
            <a:endParaRPr lang="en-US"/>
          </a:p>
        </p:txBody>
      </p:sp>
      <p:sp>
        <p:nvSpPr>
          <p:cNvPr id="8" name="Footer Placeholder 7"/>
          <p:cNvSpPr>
            <a:spLocks noGrp="1"/>
          </p:cNvSpPr>
          <p:nvPr>
            <p:ph type="ftr" sz="quarter" idx="11"/>
          </p:nvPr>
        </p:nvSpPr>
        <p:spPr>
          <a:xfrm>
            <a:off x="4038600" y="6429375"/>
            <a:ext cx="4114800" cy="365125"/>
          </a:xfrm>
        </p:spPr>
        <p:txBody>
          <a:bodyPr/>
          <a:lstStyle/>
          <a:p>
            <a:r>
              <a:rPr lang="en-US"/>
              <a:t>SAMPLE FOOTER TEXT</a:t>
            </a:r>
            <a:endParaRPr lang="en-US"/>
          </a:p>
        </p:txBody>
      </p:sp>
      <p:sp>
        <p:nvSpPr>
          <p:cNvPr id="9" name="Slide Number Placeholder 8"/>
          <p:cNvSpPr>
            <a:spLocks noGrp="1"/>
          </p:cNvSpPr>
          <p:nvPr>
            <p:ph type="sldNum" sz="quarter" idx="12"/>
          </p:nvPr>
        </p:nvSpPr>
        <p:spPr>
          <a:xfrm>
            <a:off x="8610600" y="6429375"/>
            <a:ext cx="2743200" cy="365125"/>
          </a:xfrm>
        </p:spPr>
        <p:txBody>
          <a:bodyPr/>
          <a:lstStyle/>
          <a:p>
            <a:fld id="{28844951-7827-47D4-8276-7DDE1FA7D85A}" type="slidenum">
              <a:rPr lang="en-US" smtClean="0"/>
            </a:fld>
            <a:endParaRPr lang="en-US"/>
          </a:p>
        </p:txBody>
      </p:sp>
      <p:sp>
        <p:nvSpPr>
          <p:cNvPr id="2" name="TextBox 1"/>
          <p:cNvSpPr txBox="1"/>
          <p:nvPr/>
        </p:nvSpPr>
        <p:spPr>
          <a:xfrm>
            <a:off x="711200" y="660401"/>
            <a:ext cx="9779000" cy="461665"/>
          </a:xfrm>
          <a:prstGeom prst="rect">
            <a:avLst/>
          </a:prstGeom>
          <a:noFill/>
        </p:spPr>
        <p:txBody>
          <a:bodyPr wrap="square" rtlCol="0">
            <a:spAutoFit/>
          </a:bodyPr>
          <a:lstStyle/>
          <a:p>
            <a:r>
              <a:rPr lang="en-IN" sz="2400" b="1" dirty="0">
                <a:effectLst>
                  <a:outerShdw blurRad="38100" dist="38100" dir="2700000" algn="tl">
                    <a:srgbClr val="000000">
                      <a:alpha val="43137"/>
                    </a:srgbClr>
                  </a:outerShdw>
                </a:effectLst>
              </a:rPr>
              <a:t>FUNCTIONS OF A CELL</a:t>
            </a:r>
            <a:endParaRPr lang="en-US" sz="2400" b="1" kern="1200" dirty="0">
              <a:solidFill>
                <a:schemeClr val="tx1"/>
              </a:solidFill>
              <a:effectLst>
                <a:outerShdw blurRad="38100" dist="38100" dir="2700000" algn="tl">
                  <a:srgbClr val="000000">
                    <a:alpha val="43137"/>
                  </a:srgbClr>
                </a:outerShdw>
              </a:effectLst>
            </a:endParaRPr>
          </a:p>
        </p:txBody>
      </p:sp>
      <p:sp>
        <p:nvSpPr>
          <p:cNvPr id="3" name="TextBox 2"/>
          <p:cNvSpPr txBox="1"/>
          <p:nvPr/>
        </p:nvSpPr>
        <p:spPr>
          <a:xfrm>
            <a:off x="711200" y="1028700"/>
            <a:ext cx="11061700" cy="646331"/>
          </a:xfrm>
          <a:prstGeom prst="rect">
            <a:avLst/>
          </a:prstGeom>
          <a:noFill/>
        </p:spPr>
        <p:txBody>
          <a:bodyPr wrap="square" rtlCol="0">
            <a:spAutoFit/>
          </a:bodyPr>
          <a:lstStyle/>
          <a:p>
            <a:r>
              <a:rPr lang="en-US" dirty="0"/>
              <a:t>A cell performs major functions essential for the growth and development of an organism. Important functions of cell are as follows: </a:t>
            </a:r>
            <a:endParaRPr lang="en-US" sz="1800" kern="1200" dirty="0">
              <a:solidFill>
                <a:schemeClr val="tx1"/>
              </a:solidFill>
              <a:latin typeface="+mn-lt"/>
              <a:ea typeface="+mn-ea"/>
              <a:cs typeface="+mn-cs"/>
            </a:endParaRPr>
          </a:p>
        </p:txBody>
      </p:sp>
      <p:sp>
        <p:nvSpPr>
          <p:cNvPr id="4" name="TextBox 3"/>
          <p:cNvSpPr txBox="1"/>
          <p:nvPr/>
        </p:nvSpPr>
        <p:spPr>
          <a:xfrm>
            <a:off x="647700" y="1581665"/>
            <a:ext cx="6007100" cy="461665"/>
          </a:xfrm>
          <a:prstGeom prst="rect">
            <a:avLst/>
          </a:prstGeom>
          <a:noFill/>
        </p:spPr>
        <p:txBody>
          <a:bodyPr wrap="square" rtlCol="0">
            <a:spAutoFit/>
          </a:bodyPr>
          <a:lstStyle/>
          <a:p>
            <a:r>
              <a:rPr lang="en-IN" sz="2400" b="1" dirty="0">
                <a:effectLst>
                  <a:outerShdw blurRad="38100" dist="38100" dir="2700000" algn="tl">
                    <a:srgbClr val="000000">
                      <a:alpha val="43137"/>
                    </a:srgbClr>
                  </a:outerShdw>
                </a:effectLst>
              </a:rPr>
              <a:t>Provides Support and Structure</a:t>
            </a:r>
            <a:endParaRPr lang="en-US" sz="2400" b="1" kern="1200" dirty="0">
              <a:solidFill>
                <a:schemeClr val="tx1"/>
              </a:solidFill>
              <a:effectLst>
                <a:outerShdw blurRad="38100" dist="38100" dir="2700000" algn="tl">
                  <a:srgbClr val="000000">
                    <a:alpha val="43137"/>
                  </a:srgbClr>
                </a:outerShdw>
              </a:effectLst>
            </a:endParaRPr>
          </a:p>
        </p:txBody>
      </p:sp>
      <p:sp>
        <p:nvSpPr>
          <p:cNvPr id="5" name="TextBox 4"/>
          <p:cNvSpPr txBox="1"/>
          <p:nvPr/>
        </p:nvSpPr>
        <p:spPr>
          <a:xfrm>
            <a:off x="647700" y="1996130"/>
            <a:ext cx="11061700" cy="1200329"/>
          </a:xfrm>
          <a:prstGeom prst="rect">
            <a:avLst/>
          </a:prstGeom>
          <a:noFill/>
        </p:spPr>
        <p:txBody>
          <a:bodyPr wrap="square" rtlCol="0">
            <a:spAutoFit/>
          </a:bodyPr>
          <a:lstStyle/>
          <a:p>
            <a:r>
              <a:rPr lang="en-US" dirty="0"/>
              <a:t>All the organisms are made up of cells. They form the structural basis of all the organisms. The cell wall and the cell membrane are the main components that function to provide support and structure to the organism. For </a:t>
            </a:r>
            <a:r>
              <a:rPr lang="en-US" dirty="0" err="1"/>
              <a:t>eg.</a:t>
            </a:r>
            <a:r>
              <a:rPr lang="en-US" dirty="0"/>
              <a:t>, the skin is made up of a large number of cells. Xylem present in the vascular plants is made of cells that provide structural support to the plants.</a:t>
            </a:r>
            <a:endParaRPr lang="en-US" sz="1800" kern="1200" dirty="0">
              <a:solidFill>
                <a:schemeClr val="tx1"/>
              </a:solidFill>
              <a:latin typeface="+mn-lt"/>
              <a:ea typeface="+mn-ea"/>
              <a:cs typeface="+mn-cs"/>
            </a:endParaRPr>
          </a:p>
        </p:txBody>
      </p:sp>
      <p:sp>
        <p:nvSpPr>
          <p:cNvPr id="6" name="TextBox 5"/>
          <p:cNvSpPr txBox="1"/>
          <p:nvPr/>
        </p:nvSpPr>
        <p:spPr>
          <a:xfrm>
            <a:off x="647700" y="3054180"/>
            <a:ext cx="5321300" cy="400110"/>
          </a:xfrm>
          <a:prstGeom prst="rect">
            <a:avLst/>
          </a:prstGeom>
          <a:noFill/>
        </p:spPr>
        <p:txBody>
          <a:bodyPr wrap="square" rtlCol="0">
            <a:spAutoFit/>
          </a:bodyPr>
          <a:lstStyle/>
          <a:p>
            <a:r>
              <a:rPr lang="en-IN" sz="2000" b="1" dirty="0">
                <a:effectLst>
                  <a:outerShdw blurRad="38100" dist="38100" dir="2700000" algn="tl">
                    <a:srgbClr val="000000">
                      <a:alpha val="43137"/>
                    </a:srgbClr>
                  </a:outerShdw>
                </a:effectLst>
              </a:rPr>
              <a:t>Facilitate Growth Mitosis </a:t>
            </a:r>
            <a:endParaRPr lang="en-US" sz="2000" b="1" kern="1200" dirty="0">
              <a:solidFill>
                <a:schemeClr val="tx1"/>
              </a:solidFill>
              <a:effectLst>
                <a:outerShdw blurRad="38100" dist="38100" dir="2700000" algn="tl">
                  <a:srgbClr val="000000">
                    <a:alpha val="43137"/>
                  </a:srgbClr>
                </a:outerShdw>
              </a:effectLst>
            </a:endParaRPr>
          </a:p>
        </p:txBody>
      </p:sp>
      <p:sp>
        <p:nvSpPr>
          <p:cNvPr id="10" name="TextBox 9"/>
          <p:cNvSpPr txBox="1"/>
          <p:nvPr/>
        </p:nvSpPr>
        <p:spPr>
          <a:xfrm>
            <a:off x="647700" y="3338377"/>
            <a:ext cx="11061700" cy="646331"/>
          </a:xfrm>
          <a:prstGeom prst="rect">
            <a:avLst/>
          </a:prstGeom>
          <a:noFill/>
        </p:spPr>
        <p:txBody>
          <a:bodyPr wrap="square" rtlCol="0">
            <a:spAutoFit/>
          </a:bodyPr>
          <a:lstStyle/>
          <a:p>
            <a:r>
              <a:rPr lang="en-US" dirty="0"/>
              <a:t>In the process of mitosis, the parent cell divides into the daughter cells. Thus, the cells multiply and facilitate the growth in an organism.</a:t>
            </a:r>
            <a:endParaRPr lang="en-US" sz="1800" kern="1200" dirty="0">
              <a:solidFill>
                <a:schemeClr val="tx1"/>
              </a:solidFill>
              <a:latin typeface="+mn-lt"/>
              <a:ea typeface="+mn-ea"/>
              <a:cs typeface="+mn-cs"/>
            </a:endParaRPr>
          </a:p>
        </p:txBody>
      </p:sp>
      <p:sp>
        <p:nvSpPr>
          <p:cNvPr id="11" name="TextBox 10"/>
          <p:cNvSpPr txBox="1"/>
          <p:nvPr/>
        </p:nvSpPr>
        <p:spPr>
          <a:xfrm>
            <a:off x="685800" y="3908757"/>
            <a:ext cx="5613400" cy="400110"/>
          </a:xfrm>
          <a:prstGeom prst="rect">
            <a:avLst/>
          </a:prstGeom>
          <a:noFill/>
        </p:spPr>
        <p:txBody>
          <a:bodyPr wrap="square" rtlCol="0">
            <a:spAutoFit/>
          </a:bodyPr>
          <a:lstStyle/>
          <a:p>
            <a:r>
              <a:rPr lang="en-IN" sz="2000" b="1" dirty="0">
                <a:effectLst>
                  <a:outerShdw blurRad="38100" dist="38100" dir="2700000" algn="tl">
                    <a:srgbClr val="000000">
                      <a:alpha val="43137"/>
                    </a:srgbClr>
                  </a:outerShdw>
                </a:effectLst>
              </a:rPr>
              <a:t>Allows Transport of Substances</a:t>
            </a:r>
            <a:endParaRPr lang="en-US" sz="2000" b="1" kern="1200" dirty="0">
              <a:solidFill>
                <a:schemeClr val="tx1"/>
              </a:solidFill>
              <a:effectLst>
                <a:outerShdw blurRad="38100" dist="38100" dir="2700000" algn="tl">
                  <a:srgbClr val="000000">
                    <a:alpha val="43137"/>
                  </a:srgbClr>
                </a:outerShdw>
              </a:effectLst>
            </a:endParaRPr>
          </a:p>
        </p:txBody>
      </p:sp>
      <p:sp>
        <p:nvSpPr>
          <p:cNvPr id="12" name="TextBox 11"/>
          <p:cNvSpPr txBox="1"/>
          <p:nvPr/>
        </p:nvSpPr>
        <p:spPr>
          <a:xfrm>
            <a:off x="647700" y="4186346"/>
            <a:ext cx="11061700" cy="1754326"/>
          </a:xfrm>
          <a:prstGeom prst="rect">
            <a:avLst/>
          </a:prstGeom>
          <a:noFill/>
        </p:spPr>
        <p:txBody>
          <a:bodyPr wrap="square" rtlCol="0">
            <a:spAutoFit/>
          </a:bodyPr>
          <a:lstStyle/>
          <a:p>
            <a:r>
              <a:rPr lang="en-US" dirty="0"/>
              <a:t>Various nutrients are imported by the cells to carry out various chemical processes going on inside the cells. The waste produced by the chemical processes is eliminated from the cells by active and passive transport. Small molecules such as oxygen, carbon dioxide, and ethanol diffuse across the cell membrane along the concentration gradient. This is known as passive transport. The larger molecules diffuse across the cell membrane through active transport where the cells require a lot of energy to transport the substances.</a:t>
            </a:r>
            <a:endParaRPr lang="en-US" sz="1800" kern="1200" dirty="0">
              <a:solidFill>
                <a:schemeClr val="tx1"/>
              </a:solidFill>
              <a:latin typeface="+mn-lt"/>
              <a:ea typeface="+mn-ea"/>
              <a:cs typeface="+mn-cs"/>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Date Placeholder 6"/>
          <p:cNvSpPr>
            <a:spLocks noGrp="1"/>
          </p:cNvSpPr>
          <p:nvPr>
            <p:ph type="dt" sz="half" idx="10"/>
          </p:nvPr>
        </p:nvSpPr>
        <p:spPr>
          <a:xfrm>
            <a:off x="838200" y="6418489"/>
            <a:ext cx="2743200" cy="365125"/>
          </a:xfrm>
        </p:spPr>
        <p:txBody>
          <a:bodyPr/>
          <a:lstStyle/>
          <a:p>
            <a:r>
              <a:rPr lang="en-US"/>
              <a:t>3/1/20XX</a:t>
            </a:r>
            <a:endParaRPr lang="en-US"/>
          </a:p>
        </p:txBody>
      </p:sp>
      <p:sp>
        <p:nvSpPr>
          <p:cNvPr id="8" name="Footer Placeholder 7"/>
          <p:cNvSpPr>
            <a:spLocks noGrp="1"/>
          </p:cNvSpPr>
          <p:nvPr>
            <p:ph type="ftr" sz="quarter" idx="11"/>
          </p:nvPr>
        </p:nvSpPr>
        <p:spPr>
          <a:xfrm>
            <a:off x="4038600" y="6429375"/>
            <a:ext cx="4114800" cy="365125"/>
          </a:xfrm>
        </p:spPr>
        <p:txBody>
          <a:bodyPr/>
          <a:lstStyle/>
          <a:p>
            <a:r>
              <a:rPr lang="en-US"/>
              <a:t>SAMPLE FOOTER TEXT</a:t>
            </a:r>
            <a:endParaRPr lang="en-US"/>
          </a:p>
        </p:txBody>
      </p:sp>
      <p:sp>
        <p:nvSpPr>
          <p:cNvPr id="9" name="Slide Number Placeholder 8"/>
          <p:cNvSpPr>
            <a:spLocks noGrp="1"/>
          </p:cNvSpPr>
          <p:nvPr>
            <p:ph type="sldNum" sz="quarter" idx="12"/>
          </p:nvPr>
        </p:nvSpPr>
        <p:spPr>
          <a:xfrm>
            <a:off x="8610600" y="6429375"/>
            <a:ext cx="2743200" cy="365125"/>
          </a:xfrm>
        </p:spPr>
        <p:txBody>
          <a:bodyPr/>
          <a:lstStyle/>
          <a:p>
            <a:fld id="{28844951-7827-47D4-8276-7DDE1FA7D85A}" type="slidenum">
              <a:rPr lang="en-US" smtClean="0"/>
            </a:fld>
            <a:endParaRPr lang="en-US"/>
          </a:p>
        </p:txBody>
      </p:sp>
      <p:sp>
        <p:nvSpPr>
          <p:cNvPr id="2" name="TextBox 1"/>
          <p:cNvSpPr txBox="1"/>
          <p:nvPr/>
        </p:nvSpPr>
        <p:spPr>
          <a:xfrm>
            <a:off x="609600" y="533400"/>
            <a:ext cx="4279900" cy="400110"/>
          </a:xfrm>
          <a:prstGeom prst="rect">
            <a:avLst/>
          </a:prstGeom>
          <a:noFill/>
        </p:spPr>
        <p:txBody>
          <a:bodyPr wrap="square" rtlCol="0">
            <a:spAutoFit/>
          </a:bodyPr>
          <a:lstStyle/>
          <a:p>
            <a:r>
              <a:rPr lang="en-IN" sz="2000" b="1" dirty="0">
                <a:effectLst>
                  <a:outerShdw blurRad="38100" dist="38100" dir="2700000" algn="tl">
                    <a:srgbClr val="000000">
                      <a:alpha val="43137"/>
                    </a:srgbClr>
                  </a:outerShdw>
                </a:effectLst>
              </a:rPr>
              <a:t>Energy Production</a:t>
            </a:r>
            <a:endParaRPr lang="en-US" sz="2000" b="1" kern="1200" dirty="0">
              <a:solidFill>
                <a:schemeClr val="tx1"/>
              </a:solidFill>
              <a:effectLst>
                <a:outerShdw blurRad="38100" dist="38100" dir="2700000" algn="tl">
                  <a:srgbClr val="000000">
                    <a:alpha val="43137"/>
                  </a:srgbClr>
                </a:outerShdw>
              </a:effectLst>
            </a:endParaRPr>
          </a:p>
        </p:txBody>
      </p:sp>
      <p:sp>
        <p:nvSpPr>
          <p:cNvPr id="3" name="TextBox 2"/>
          <p:cNvSpPr txBox="1"/>
          <p:nvPr/>
        </p:nvSpPr>
        <p:spPr>
          <a:xfrm>
            <a:off x="609600" y="946210"/>
            <a:ext cx="11137900" cy="646331"/>
          </a:xfrm>
          <a:prstGeom prst="rect">
            <a:avLst/>
          </a:prstGeom>
          <a:noFill/>
        </p:spPr>
        <p:txBody>
          <a:bodyPr wrap="square" rtlCol="0">
            <a:spAutoFit/>
          </a:bodyPr>
          <a:lstStyle/>
          <a:p>
            <a:r>
              <a:rPr lang="en-US" dirty="0"/>
              <a:t>Cells require energy to carry out various chemical processes. This energy is produced by the cells through a process called photosynthesis in plants and respiration in animals</a:t>
            </a:r>
            <a:endParaRPr lang="en-US" sz="1800" kern="1200" dirty="0">
              <a:solidFill>
                <a:schemeClr val="tx1"/>
              </a:solidFill>
              <a:latin typeface="+mn-lt"/>
              <a:ea typeface="+mn-ea"/>
              <a:cs typeface="+mn-cs"/>
            </a:endParaRPr>
          </a:p>
        </p:txBody>
      </p:sp>
      <p:sp>
        <p:nvSpPr>
          <p:cNvPr id="4" name="TextBox 3"/>
          <p:cNvSpPr txBox="1"/>
          <p:nvPr/>
        </p:nvSpPr>
        <p:spPr>
          <a:xfrm>
            <a:off x="609600" y="1592541"/>
            <a:ext cx="5041900" cy="400110"/>
          </a:xfrm>
          <a:prstGeom prst="rect">
            <a:avLst/>
          </a:prstGeom>
          <a:noFill/>
        </p:spPr>
        <p:txBody>
          <a:bodyPr wrap="square" rtlCol="0">
            <a:spAutoFit/>
          </a:bodyPr>
          <a:lstStyle/>
          <a:p>
            <a:r>
              <a:rPr lang="en-IN" sz="2000" b="1" dirty="0">
                <a:effectLst>
                  <a:outerShdw blurRad="38100" dist="38100" dir="2700000" algn="tl">
                    <a:srgbClr val="000000">
                      <a:alpha val="43137"/>
                    </a:srgbClr>
                  </a:outerShdw>
                </a:effectLst>
              </a:rPr>
              <a:t>Aids in Reproduction</a:t>
            </a:r>
            <a:endParaRPr lang="en-US" sz="2000" b="1" kern="1200" dirty="0">
              <a:solidFill>
                <a:schemeClr val="tx1"/>
              </a:solidFill>
              <a:effectLst>
                <a:outerShdw blurRad="38100" dist="38100" dir="2700000" algn="tl">
                  <a:srgbClr val="000000">
                    <a:alpha val="43137"/>
                  </a:srgbClr>
                </a:outerShdw>
              </a:effectLst>
            </a:endParaRPr>
          </a:p>
        </p:txBody>
      </p:sp>
      <p:sp>
        <p:nvSpPr>
          <p:cNvPr id="5" name="TextBox 4"/>
          <p:cNvSpPr txBox="1"/>
          <p:nvPr/>
        </p:nvSpPr>
        <p:spPr>
          <a:xfrm>
            <a:off x="571500" y="1880374"/>
            <a:ext cx="11137900" cy="923330"/>
          </a:xfrm>
          <a:prstGeom prst="rect">
            <a:avLst/>
          </a:prstGeom>
          <a:noFill/>
        </p:spPr>
        <p:txBody>
          <a:bodyPr wrap="square" rtlCol="0">
            <a:spAutoFit/>
          </a:bodyPr>
          <a:lstStyle/>
          <a:p>
            <a:r>
              <a:rPr lang="en-US" dirty="0"/>
              <a:t>A cell aids in reproduction through the processes called mitosis and meiosis. Mitosis is termed as the asexual reproduction where the parent cell divides to form daughter cells. Meiosis causes the daughter cells to be genetically different from the parent cells. </a:t>
            </a:r>
            <a:endParaRPr lang="en-US" sz="1800" kern="1200" dirty="0">
              <a:solidFill>
                <a:schemeClr val="tx1"/>
              </a:solidFill>
              <a:latin typeface="+mn-lt"/>
              <a:ea typeface="+mn-ea"/>
              <a:cs typeface="+mn-cs"/>
            </a:endParaRPr>
          </a:p>
        </p:txBody>
      </p:sp>
      <p:sp>
        <p:nvSpPr>
          <p:cNvPr id="6" name="TextBox 5"/>
          <p:cNvSpPr txBox="1"/>
          <p:nvPr/>
        </p:nvSpPr>
        <p:spPr>
          <a:xfrm>
            <a:off x="8026400" y="5450125"/>
            <a:ext cx="5181600" cy="923330"/>
          </a:xfrm>
          <a:prstGeom prst="rect">
            <a:avLst/>
          </a:prstGeom>
          <a:noFill/>
        </p:spPr>
        <p:txBody>
          <a:bodyPr wrap="square" rtlCol="0">
            <a:spAutoFit/>
          </a:bodyPr>
          <a:lstStyle/>
          <a:p>
            <a:r>
              <a:rPr lang="en-US" b="1" dirty="0"/>
              <a:t>DONE BY : MAHIN GHOSH P.B</a:t>
            </a:r>
            <a:endParaRPr lang="en-US" b="1" dirty="0"/>
          </a:p>
          <a:p>
            <a:r>
              <a:rPr lang="en-US" sz="1800" b="1" kern="1200" dirty="0">
                <a:solidFill>
                  <a:schemeClr val="tx1"/>
                </a:solidFill>
                <a:latin typeface="+mn-lt"/>
                <a:ea typeface="+mn-ea"/>
                <a:cs typeface="+mn-cs"/>
              </a:rPr>
              <a:t>                      SREEJITH </a:t>
            </a:r>
            <a:r>
              <a:rPr lang="en-US" b="1" dirty="0"/>
              <a:t>. S</a:t>
            </a:r>
            <a:endParaRPr lang="en-US" b="1" dirty="0"/>
          </a:p>
          <a:p>
            <a:r>
              <a:rPr lang="en-US" sz="1800" b="1" kern="1200" dirty="0">
                <a:solidFill>
                  <a:schemeClr val="tx1"/>
                </a:solidFill>
                <a:latin typeface="+mn-lt"/>
                <a:ea typeface="+mn-ea"/>
                <a:cs typeface="+mn-cs"/>
              </a:rPr>
              <a:t>FIRST BSc</a:t>
            </a:r>
            <a:r>
              <a:rPr lang="en-US" b="1" dirty="0"/>
              <a:t> FORENSIC SCIENCE</a:t>
            </a:r>
            <a:endParaRPr lang="en-US" sz="1800" b="1" kern="1200" dirty="0">
              <a:solidFill>
                <a:schemeClr val="tx1"/>
              </a:solidFill>
              <a:latin typeface="+mn-lt"/>
              <a:ea typeface="+mn-ea"/>
              <a:cs typeface="+mn-c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Slide Number Placeholder 17"/>
          <p:cNvSpPr>
            <a:spLocks noGrp="1"/>
          </p:cNvSpPr>
          <p:nvPr>
            <p:ph type="sldNum" sz="quarter" idx="12"/>
          </p:nvPr>
        </p:nvSpPr>
        <p:spPr>
          <a:xfrm>
            <a:off x="8610600" y="6429375"/>
            <a:ext cx="2743200" cy="365125"/>
          </a:xfrm>
        </p:spPr>
        <p:txBody>
          <a:bodyPr/>
          <a:lstStyle/>
          <a:p>
            <a:fld id="{28844951-7827-47D4-8276-7DDE1FA7D85A}" type="slidenum">
              <a:rPr lang="en-US" smtClean="0"/>
            </a:fld>
            <a:endParaRPr lang="en-US"/>
          </a:p>
        </p:txBody>
      </p:sp>
      <p:sp>
        <p:nvSpPr>
          <p:cNvPr id="5" name="Title 4"/>
          <p:cNvSpPr>
            <a:spLocks noGrp="1"/>
          </p:cNvSpPr>
          <p:nvPr>
            <p:ph type="title"/>
          </p:nvPr>
        </p:nvSpPr>
        <p:spPr>
          <a:xfrm>
            <a:off x="266701" y="-915988"/>
            <a:ext cx="6400800" cy="1831975"/>
          </a:xfrm>
        </p:spPr>
        <p:txBody>
          <a:bodyPr/>
          <a:lstStyle/>
          <a:p>
            <a:r>
              <a:rPr lang="en-IN" dirty="0"/>
              <a:t>Characteristics of cell</a:t>
            </a:r>
            <a:endParaRPr lang="en-IN" dirty="0"/>
          </a:p>
        </p:txBody>
      </p:sp>
      <p:sp>
        <p:nvSpPr>
          <p:cNvPr id="17" name="TextBox 16"/>
          <p:cNvSpPr txBox="1"/>
          <p:nvPr/>
        </p:nvSpPr>
        <p:spPr>
          <a:xfrm>
            <a:off x="0" y="915987"/>
            <a:ext cx="12192000" cy="5355312"/>
          </a:xfrm>
          <a:prstGeom prst="rect">
            <a:avLst/>
          </a:prstGeom>
          <a:noFill/>
        </p:spPr>
        <p:txBody>
          <a:bodyPr wrap="square" rtlCol="0">
            <a:spAutoFit/>
          </a:bodyPr>
          <a:lstStyle/>
          <a:p>
            <a:r>
              <a:rPr lang="en-US" dirty="0"/>
              <a:t>Cells provide structure and support to the body of an organism. </a:t>
            </a:r>
            <a:endParaRPr lang="en-US" dirty="0"/>
          </a:p>
          <a:p>
            <a:r>
              <a:rPr lang="en-US" dirty="0"/>
              <a:t>• The cell interior is </a:t>
            </a:r>
            <a:r>
              <a:rPr lang="en-US" dirty="0" err="1"/>
              <a:t>organised</a:t>
            </a:r>
            <a:r>
              <a:rPr lang="en-US" dirty="0"/>
              <a:t> into different individual organelles surrounded by a separate membrane. </a:t>
            </a:r>
            <a:endParaRPr lang="en-US" dirty="0"/>
          </a:p>
          <a:p>
            <a:r>
              <a:rPr lang="en-US" dirty="0"/>
              <a:t>• The nucleus (major organelle) holds genetic information necessary for reproduction and cell growth. </a:t>
            </a:r>
            <a:endParaRPr lang="en-US" dirty="0"/>
          </a:p>
          <a:p>
            <a:r>
              <a:rPr lang="en-US" dirty="0"/>
              <a:t>• Every cell has one nucleus and membrane-bound organelles in the cytoplasm. </a:t>
            </a:r>
            <a:endParaRPr lang="en-US" dirty="0"/>
          </a:p>
          <a:p>
            <a:r>
              <a:rPr lang="en-US" dirty="0"/>
              <a:t>• Mitochondria, a double membrane-bound organelle is mainly responsible for the energy transactions vital for the survival of the cell. </a:t>
            </a:r>
            <a:endParaRPr lang="en-US" dirty="0"/>
          </a:p>
          <a:p>
            <a:r>
              <a:rPr lang="en-US" dirty="0"/>
              <a:t>• Lysosomes digest unwanted materials in the cell. </a:t>
            </a:r>
            <a:endParaRPr lang="en-US" dirty="0"/>
          </a:p>
          <a:p>
            <a:r>
              <a:rPr lang="en-US" dirty="0"/>
              <a:t>• Endoplasmic reticulum plays a significant role in the internal </a:t>
            </a:r>
            <a:r>
              <a:rPr lang="en-US" dirty="0" err="1"/>
              <a:t>organisation</a:t>
            </a:r>
            <a:r>
              <a:rPr lang="en-US" dirty="0"/>
              <a:t> of the cell by </a:t>
            </a:r>
            <a:r>
              <a:rPr lang="en-US" dirty="0" err="1"/>
              <a:t>synthesising</a:t>
            </a:r>
            <a:r>
              <a:rPr lang="en-US" dirty="0"/>
              <a:t> selective molecules and processing, directing and sorting them to their appropriate locations</a:t>
            </a:r>
            <a:endParaRPr lang="en-US" dirty="0"/>
          </a:p>
          <a:p>
            <a:r>
              <a:rPr lang="en-IN" sz="2000" b="1" dirty="0">
                <a:effectLst>
                  <a:outerShdw blurRad="38100" dist="38100" dir="2700000" algn="tl">
                    <a:srgbClr val="000000">
                      <a:alpha val="43137"/>
                    </a:srgbClr>
                  </a:outerShdw>
                </a:effectLst>
              </a:rPr>
              <a:t>PROKARYOTIC CELLS</a:t>
            </a:r>
            <a:endParaRPr lang="en-IN" sz="2000" b="1" dirty="0">
              <a:effectLst>
                <a:outerShdw blurRad="38100" dist="38100" dir="2700000" algn="tl">
                  <a:srgbClr val="000000">
                    <a:alpha val="43137"/>
                  </a:srgbClr>
                </a:outerShdw>
              </a:effectLst>
            </a:endParaRPr>
          </a:p>
          <a:p>
            <a:r>
              <a:rPr lang="en-US" sz="2000" dirty="0"/>
              <a:t>Prokaryotic cells have no nucleus. Instead, some prokaryotes such as bacteria have a region within the cell where the genetic material is freely suspended. This region is called the nucleoid.</a:t>
            </a:r>
            <a:endParaRPr lang="en-US" sz="2000" dirty="0"/>
          </a:p>
          <a:p>
            <a:r>
              <a:rPr lang="en-US" sz="2000" dirty="0"/>
              <a:t> • They all are single-celled microorganisms. Examples include archaea, bacteria, and cyanobacteria.</a:t>
            </a:r>
            <a:endParaRPr lang="en-US" sz="2000" dirty="0"/>
          </a:p>
          <a:p>
            <a:r>
              <a:rPr lang="en-US" sz="2000" dirty="0"/>
              <a:t> • The cell size ranges from 0.1 to 0.5 µm in diameter. </a:t>
            </a:r>
            <a:endParaRPr lang="en-US" sz="2000" dirty="0"/>
          </a:p>
          <a:p>
            <a:r>
              <a:rPr lang="en-US" sz="2000" dirty="0"/>
              <a:t>• The hereditary material can either be DNA or </a:t>
            </a:r>
            <a:r>
              <a:rPr lang="en-US" sz="2000" dirty="0" err="1"/>
              <a:t>RNA.Prokaryotes</a:t>
            </a:r>
            <a:r>
              <a:rPr lang="en-US" sz="2000" dirty="0"/>
              <a:t> generally reproduce by binary fission, a form of asexual reproduction. </a:t>
            </a:r>
            <a:endParaRPr lang="en-US" sz="2000" dirty="0"/>
          </a:p>
          <a:p>
            <a:r>
              <a:rPr lang="en-US" sz="2000" dirty="0"/>
              <a:t>• They are also known to use conjugation – which is often seen as the prokaryotic equivalent to sexual reproduction (however, it is NOT sexual reproduction</a:t>
            </a:r>
            <a:endParaRPr lang="en-US" sz="2000" b="1" kern="1200" dirty="0">
              <a:solidFill>
                <a:schemeClr val="tx1"/>
              </a:solidFill>
              <a:effectLst>
                <a:outerShdw blurRad="38100" dist="38100" dir="2700000" algn="tl">
                  <a:srgbClr val="000000">
                    <a:alpha val="43137"/>
                  </a:srgbClr>
                </a:outerShdw>
              </a:effectLst>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552450" y="577851"/>
            <a:ext cx="11220450" cy="4154984"/>
          </a:xfrm>
          <a:prstGeom prst="rect">
            <a:avLst/>
          </a:prstGeom>
          <a:noFill/>
        </p:spPr>
        <p:txBody>
          <a:bodyPr wrap="square" rtlCol="0">
            <a:spAutoFit/>
          </a:bodyPr>
          <a:lstStyle/>
          <a:p>
            <a:r>
              <a:rPr lang="en-IN" sz="2400" b="1" dirty="0">
                <a:effectLst>
                  <a:outerShdw blurRad="38100" dist="38100" dir="2700000" algn="tl">
                    <a:srgbClr val="000000">
                      <a:alpha val="43137"/>
                    </a:srgbClr>
                  </a:outerShdw>
                </a:effectLst>
              </a:rPr>
              <a:t>EUKARYOTIC CELLS</a:t>
            </a:r>
            <a:endParaRPr lang="en-IN" sz="2400" b="1" dirty="0">
              <a:effectLst>
                <a:outerShdw blurRad="38100" dist="38100" dir="2700000" algn="tl">
                  <a:srgbClr val="000000">
                    <a:alpha val="43137"/>
                  </a:srgbClr>
                </a:outerShdw>
              </a:effectLst>
            </a:endParaRPr>
          </a:p>
          <a:p>
            <a:r>
              <a:rPr lang="en-US" sz="2400" dirty="0"/>
              <a:t>Eukaryotic cells are </a:t>
            </a:r>
            <a:r>
              <a:rPr lang="en-US" sz="2400" dirty="0" err="1"/>
              <a:t>characterised</a:t>
            </a:r>
            <a:r>
              <a:rPr lang="en-US" sz="2400" dirty="0"/>
              <a:t> by a true nucleus.</a:t>
            </a:r>
            <a:endParaRPr lang="en-US" sz="2400" dirty="0"/>
          </a:p>
          <a:p>
            <a:r>
              <a:rPr lang="en-US" sz="2400" dirty="0"/>
              <a:t> • The size of the cells ranges between 10–100 µm in diameter. </a:t>
            </a:r>
            <a:endParaRPr lang="en-US" sz="2400" dirty="0"/>
          </a:p>
          <a:p>
            <a:r>
              <a:rPr lang="en-US" sz="2400" dirty="0"/>
              <a:t>• This broad category involves plants, fungi, protozoans, and animals.</a:t>
            </a:r>
            <a:endParaRPr lang="en-US" sz="2400" dirty="0"/>
          </a:p>
          <a:p>
            <a:r>
              <a:rPr lang="en-US" sz="2400" dirty="0"/>
              <a:t>The plasma membrane is responsible for monitoring the transport of nutrients and electrolytes in and out of the cells. It is also responsible for cell to cell communication. </a:t>
            </a:r>
            <a:endParaRPr lang="en-US" sz="2400" dirty="0"/>
          </a:p>
          <a:p>
            <a:r>
              <a:rPr lang="en-US" sz="2400" dirty="0"/>
              <a:t>• They reproduce sexually as well as asexually.</a:t>
            </a:r>
            <a:endParaRPr lang="en-US" sz="2400" dirty="0"/>
          </a:p>
          <a:p>
            <a:r>
              <a:rPr lang="en-US" sz="2400" dirty="0"/>
              <a:t> • There are some contrasting features between plant and animal cells. For </a:t>
            </a:r>
            <a:r>
              <a:rPr lang="en-US" sz="2400" dirty="0" err="1"/>
              <a:t>eg.</a:t>
            </a:r>
            <a:r>
              <a:rPr lang="en-US" sz="2400" dirty="0"/>
              <a:t>, the plant cell contains chloroplast, central vacuoles, and other plastids, whereas the animal cells do not.</a:t>
            </a:r>
            <a:endParaRPr lang="en-US" sz="2400" kern="1200" dirty="0">
              <a:solidFill>
                <a:schemeClr val="tx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Date Placeholder 6"/>
          <p:cNvSpPr>
            <a:spLocks noGrp="1"/>
          </p:cNvSpPr>
          <p:nvPr>
            <p:ph type="dt" sz="half" idx="10"/>
          </p:nvPr>
        </p:nvSpPr>
        <p:spPr>
          <a:xfrm>
            <a:off x="838200" y="6429375"/>
            <a:ext cx="2743200" cy="365125"/>
          </a:xfrm>
        </p:spPr>
        <p:txBody>
          <a:bodyPr/>
          <a:lstStyle/>
          <a:p>
            <a:r>
              <a:rPr lang="en-US"/>
              <a:t>3/1/20XX</a:t>
            </a:r>
            <a:endParaRPr lang="en-US"/>
          </a:p>
        </p:txBody>
      </p:sp>
      <p:sp>
        <p:nvSpPr>
          <p:cNvPr id="8" name="Footer Placeholder 7"/>
          <p:cNvSpPr>
            <a:spLocks noGrp="1"/>
          </p:cNvSpPr>
          <p:nvPr>
            <p:ph type="ftr" sz="quarter" idx="11"/>
          </p:nvPr>
        </p:nvSpPr>
        <p:spPr>
          <a:xfrm>
            <a:off x="4038600" y="6429375"/>
            <a:ext cx="4114800" cy="365125"/>
          </a:xfrm>
        </p:spPr>
        <p:txBody>
          <a:bodyPr/>
          <a:lstStyle/>
          <a:p>
            <a:r>
              <a:rPr lang="en-US"/>
              <a:t>SAMPLE FOOTER TEXT</a:t>
            </a:r>
            <a:endParaRPr lang="en-US"/>
          </a:p>
        </p:txBody>
      </p:sp>
      <p:sp>
        <p:nvSpPr>
          <p:cNvPr id="9" name="Slide Number Placeholder 8"/>
          <p:cNvSpPr>
            <a:spLocks noGrp="1"/>
          </p:cNvSpPr>
          <p:nvPr>
            <p:ph type="sldNum" sz="quarter" idx="12"/>
          </p:nvPr>
        </p:nvSpPr>
        <p:spPr>
          <a:xfrm>
            <a:off x="8610600" y="6429375"/>
            <a:ext cx="2743200" cy="365125"/>
          </a:xfrm>
        </p:spPr>
        <p:txBody>
          <a:bodyPr/>
          <a:lstStyle/>
          <a:p>
            <a:fld id="{28844951-7827-47D4-8276-7DDE1FA7D85A}" type="slidenum">
              <a:rPr lang="en-US" smtClean="0"/>
            </a:fld>
            <a:endParaRPr lang="en-US"/>
          </a:p>
        </p:txBody>
      </p:sp>
      <p:sp>
        <p:nvSpPr>
          <p:cNvPr id="4" name="Title 3"/>
          <p:cNvSpPr>
            <a:spLocks noGrp="1"/>
          </p:cNvSpPr>
          <p:nvPr>
            <p:ph type="title"/>
          </p:nvPr>
        </p:nvSpPr>
        <p:spPr>
          <a:xfrm>
            <a:off x="635000" y="315912"/>
            <a:ext cx="10515600" cy="1325563"/>
          </a:xfrm>
        </p:spPr>
        <p:txBody>
          <a:bodyPr>
            <a:normAutofit/>
          </a:bodyPr>
          <a:lstStyle/>
          <a:p>
            <a:r>
              <a:rPr lang="en-US" sz="3600" dirty="0"/>
              <a:t>DIAGRAM OF ANIMAL CELL AND PLANT CELL</a:t>
            </a:r>
            <a:endParaRPr lang="en-IN" sz="3600" dirty="0"/>
          </a:p>
        </p:txBody>
      </p:sp>
      <p:pic>
        <p:nvPicPr>
          <p:cNvPr id="12" name="Picture 11" descr="Diagram&#10;&#10;Description automatically generated"/>
          <p:cNvPicPr>
            <a:picLocks noChangeAspect="1"/>
          </p:cNvPicPr>
          <p:nvPr/>
        </p:nvPicPr>
        <p:blipFill>
          <a:blip r:embed="rId1"/>
          <a:stretch>
            <a:fillRect/>
          </a:stretch>
        </p:blipFill>
        <p:spPr>
          <a:xfrm>
            <a:off x="535770" y="1119912"/>
            <a:ext cx="8570130" cy="5309463"/>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p:cNvSpPr>
            <a:spLocks noGrp="1"/>
          </p:cNvSpPr>
          <p:nvPr>
            <p:ph type="dt" sz="half" idx="10"/>
          </p:nvPr>
        </p:nvSpPr>
        <p:spPr>
          <a:xfrm>
            <a:off x="838200" y="6429375"/>
            <a:ext cx="2743200" cy="365125"/>
          </a:xfrm>
        </p:spPr>
        <p:txBody>
          <a:bodyPr/>
          <a:lstStyle/>
          <a:p>
            <a:r>
              <a:rPr lang="en-US"/>
              <a:t>3/1/20XX</a:t>
            </a:r>
            <a:endParaRPr lang="en-US"/>
          </a:p>
        </p:txBody>
      </p:sp>
      <p:sp>
        <p:nvSpPr>
          <p:cNvPr id="6" name="Footer Placeholder 5"/>
          <p:cNvSpPr>
            <a:spLocks noGrp="1"/>
          </p:cNvSpPr>
          <p:nvPr>
            <p:ph type="ftr" sz="quarter" idx="11"/>
          </p:nvPr>
        </p:nvSpPr>
        <p:spPr>
          <a:xfrm>
            <a:off x="4038600" y="6429375"/>
            <a:ext cx="4114800" cy="365125"/>
          </a:xfrm>
        </p:spPr>
        <p:txBody>
          <a:bodyPr/>
          <a:lstStyle/>
          <a:p>
            <a:r>
              <a:rPr lang="en-US"/>
              <a:t>SAMPLE FOOTER TEXT</a:t>
            </a:r>
            <a:endParaRPr lang="en-US"/>
          </a:p>
        </p:txBody>
      </p:sp>
      <p:sp>
        <p:nvSpPr>
          <p:cNvPr id="7" name="Slide Number Placeholder 6"/>
          <p:cNvSpPr>
            <a:spLocks noGrp="1"/>
          </p:cNvSpPr>
          <p:nvPr>
            <p:ph type="sldNum" sz="quarter" idx="12"/>
          </p:nvPr>
        </p:nvSpPr>
        <p:spPr>
          <a:xfrm>
            <a:off x="8610600" y="6429375"/>
            <a:ext cx="2743200" cy="365125"/>
          </a:xfrm>
        </p:spPr>
        <p:txBody>
          <a:bodyPr/>
          <a:lstStyle/>
          <a:p>
            <a:fld id="{28844951-7827-47D4-8276-7DDE1FA7D85A}" type="slidenum">
              <a:rPr lang="en-US" smtClean="0"/>
            </a:fld>
            <a:endParaRPr lang="en-US"/>
          </a:p>
        </p:txBody>
      </p:sp>
      <p:pic>
        <p:nvPicPr>
          <p:cNvPr id="12" name="Picture 11"/>
          <p:cNvPicPr>
            <a:picLocks noChangeAspect="1"/>
          </p:cNvPicPr>
          <p:nvPr/>
        </p:nvPicPr>
        <p:blipFill>
          <a:blip r:embed="rId1"/>
          <a:stretch>
            <a:fillRect/>
          </a:stretch>
        </p:blipFill>
        <p:spPr>
          <a:xfrm>
            <a:off x="3022600" y="596900"/>
            <a:ext cx="6769100" cy="5749322"/>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Date Placeholder 6"/>
          <p:cNvSpPr>
            <a:spLocks noGrp="1"/>
          </p:cNvSpPr>
          <p:nvPr>
            <p:ph type="dt" sz="half" idx="10"/>
          </p:nvPr>
        </p:nvSpPr>
        <p:spPr>
          <a:xfrm>
            <a:off x="838200" y="6429375"/>
            <a:ext cx="2743200" cy="365125"/>
          </a:xfrm>
        </p:spPr>
        <p:txBody>
          <a:bodyPr/>
          <a:lstStyle/>
          <a:p>
            <a:r>
              <a:rPr lang="en-US"/>
              <a:t>3/1/20XX</a:t>
            </a:r>
            <a:endParaRPr lang="en-US"/>
          </a:p>
        </p:txBody>
      </p:sp>
      <p:sp>
        <p:nvSpPr>
          <p:cNvPr id="8" name="Footer Placeholder 7"/>
          <p:cNvSpPr>
            <a:spLocks noGrp="1"/>
          </p:cNvSpPr>
          <p:nvPr>
            <p:ph type="ftr" sz="quarter" idx="11"/>
          </p:nvPr>
        </p:nvSpPr>
        <p:spPr>
          <a:xfrm>
            <a:off x="4038600" y="6429375"/>
            <a:ext cx="4114800" cy="365125"/>
          </a:xfrm>
        </p:spPr>
        <p:txBody>
          <a:bodyPr/>
          <a:lstStyle/>
          <a:p>
            <a:r>
              <a:rPr lang="en-US"/>
              <a:t>SAMPLE FOOTER TEXT</a:t>
            </a:r>
            <a:endParaRPr lang="en-US"/>
          </a:p>
        </p:txBody>
      </p:sp>
      <p:sp>
        <p:nvSpPr>
          <p:cNvPr id="9" name="Slide Number Placeholder 8"/>
          <p:cNvSpPr>
            <a:spLocks noGrp="1"/>
          </p:cNvSpPr>
          <p:nvPr>
            <p:ph type="sldNum" sz="quarter" idx="12"/>
          </p:nvPr>
        </p:nvSpPr>
        <p:spPr>
          <a:xfrm>
            <a:off x="8610600" y="6429375"/>
            <a:ext cx="2743200" cy="365125"/>
          </a:xfrm>
        </p:spPr>
        <p:txBody>
          <a:bodyPr/>
          <a:lstStyle/>
          <a:p>
            <a:fld id="{28844951-7827-47D4-8276-7DDE1FA7D85A}" type="slidenum">
              <a:rPr lang="en-US" smtClean="0"/>
            </a:fld>
            <a:endParaRPr lang="en-US"/>
          </a:p>
        </p:txBody>
      </p:sp>
      <p:sp>
        <p:nvSpPr>
          <p:cNvPr id="13" name="TextBox 12"/>
          <p:cNvSpPr txBox="1"/>
          <p:nvPr/>
        </p:nvSpPr>
        <p:spPr>
          <a:xfrm>
            <a:off x="539750" y="533400"/>
            <a:ext cx="6997700" cy="400110"/>
          </a:xfrm>
          <a:prstGeom prst="rect">
            <a:avLst/>
          </a:prstGeom>
          <a:noFill/>
        </p:spPr>
        <p:txBody>
          <a:bodyPr wrap="square" rtlCol="0">
            <a:spAutoFit/>
          </a:bodyPr>
          <a:lstStyle/>
          <a:p>
            <a:r>
              <a:rPr lang="en-US" sz="2000" b="1" dirty="0">
                <a:effectLst>
                  <a:outerShdw blurRad="38100" dist="38100" dir="2700000" algn="tl">
                    <a:srgbClr val="000000">
                      <a:alpha val="43137"/>
                    </a:srgbClr>
                  </a:outerShdw>
                </a:effectLst>
              </a:rPr>
              <a:t>DIFFERENCE BETWEEN ANIMAL AND PLANT CELL</a:t>
            </a:r>
            <a:endParaRPr lang="en-US" sz="2000" b="1" dirty="0">
              <a:effectLst>
                <a:outerShdw blurRad="38100" dist="38100" dir="2700000" algn="tl">
                  <a:srgbClr val="000000">
                    <a:alpha val="43137"/>
                  </a:srgbClr>
                </a:outerShdw>
              </a:effectLst>
            </a:endParaRPr>
          </a:p>
        </p:txBody>
      </p:sp>
      <p:graphicFrame>
        <p:nvGraphicFramePr>
          <p:cNvPr id="17" name="Table 17"/>
          <p:cNvGraphicFramePr>
            <a:graphicFrameLocks noGrp="1"/>
          </p:cNvGraphicFramePr>
          <p:nvPr/>
        </p:nvGraphicFramePr>
        <p:xfrm>
          <a:off x="685800" y="1177426"/>
          <a:ext cx="10820400" cy="5008032"/>
        </p:xfrm>
        <a:graphic>
          <a:graphicData uri="http://schemas.openxmlformats.org/drawingml/2006/table">
            <a:tbl>
              <a:tblPr firstRow="1" bandRow="1">
                <a:tableStyleId>{5C22544A-7EE6-4342-B048-85BDC9FD1C3A}</a:tableStyleId>
              </a:tblPr>
              <a:tblGrid>
                <a:gridCol w="3606800"/>
                <a:gridCol w="3606800"/>
                <a:gridCol w="3606800"/>
              </a:tblGrid>
              <a:tr h="626004">
                <a:tc>
                  <a:txBody>
                    <a:bodyPr/>
                    <a:lstStyle/>
                    <a:p>
                      <a:r>
                        <a:rPr lang="en-US" dirty="0"/>
                        <a:t>CHARACTERISTICS </a:t>
                      </a:r>
                      <a:endParaRPr lang="en-IN" dirty="0"/>
                    </a:p>
                  </a:txBody>
                  <a:tcPr/>
                </a:tc>
                <a:tc>
                  <a:txBody>
                    <a:bodyPr/>
                    <a:lstStyle/>
                    <a:p>
                      <a:r>
                        <a:rPr lang="en-US" dirty="0"/>
                        <a:t>Animal cell</a:t>
                      </a:r>
                      <a:endParaRPr lang="en-IN" dirty="0"/>
                    </a:p>
                  </a:txBody>
                  <a:tcPr/>
                </a:tc>
                <a:tc>
                  <a:txBody>
                    <a:bodyPr/>
                    <a:lstStyle/>
                    <a:p>
                      <a:r>
                        <a:rPr lang="en-US" dirty="0"/>
                        <a:t>Plant cell</a:t>
                      </a:r>
                      <a:endParaRPr lang="en-IN" dirty="0"/>
                    </a:p>
                  </a:txBody>
                  <a:tcPr/>
                </a:tc>
              </a:tr>
              <a:tr h="626004">
                <a:tc>
                  <a:txBody>
                    <a:bodyPr/>
                    <a:lstStyle/>
                    <a:p>
                      <a:r>
                        <a:rPr lang="en-US" dirty="0"/>
                        <a:t>size</a:t>
                      </a:r>
                      <a:endParaRPr lang="en-IN" dirty="0"/>
                    </a:p>
                  </a:txBody>
                  <a:tcPr/>
                </a:tc>
                <a:tc>
                  <a:txBody>
                    <a:bodyPr/>
                    <a:lstStyle/>
                    <a:p>
                      <a:r>
                        <a:rPr lang="en-US" dirty="0"/>
                        <a:t>10-30 micrometer</a:t>
                      </a:r>
                      <a:endParaRPr lang="en-IN" dirty="0"/>
                    </a:p>
                  </a:txBody>
                  <a:tcPr/>
                </a:tc>
                <a:tc>
                  <a:txBody>
                    <a:bodyPr/>
                    <a:lstStyle/>
                    <a:p>
                      <a:r>
                        <a:rPr lang="en-US" dirty="0"/>
                        <a:t>10-100micrometer</a:t>
                      </a:r>
                      <a:endParaRPr lang="en-IN" dirty="0"/>
                    </a:p>
                  </a:txBody>
                  <a:tcPr/>
                </a:tc>
              </a:tr>
              <a:tr h="626004">
                <a:tc>
                  <a:txBody>
                    <a:bodyPr/>
                    <a:lstStyle/>
                    <a:p>
                      <a:r>
                        <a:rPr lang="en-US" dirty="0"/>
                        <a:t>shape</a:t>
                      </a:r>
                      <a:endParaRPr lang="en-IN" dirty="0"/>
                    </a:p>
                  </a:txBody>
                  <a:tcPr/>
                </a:tc>
                <a:tc>
                  <a:txBody>
                    <a:bodyPr/>
                    <a:lstStyle/>
                    <a:p>
                      <a:r>
                        <a:rPr lang="en-US" dirty="0"/>
                        <a:t>irregular</a:t>
                      </a:r>
                      <a:endParaRPr lang="en-IN" dirty="0"/>
                    </a:p>
                  </a:txBody>
                  <a:tcPr/>
                </a:tc>
                <a:tc>
                  <a:txBody>
                    <a:bodyPr/>
                    <a:lstStyle/>
                    <a:p>
                      <a:r>
                        <a:rPr lang="en-US" dirty="0"/>
                        <a:t>regular</a:t>
                      </a:r>
                      <a:endParaRPr lang="en-IN" dirty="0"/>
                    </a:p>
                  </a:txBody>
                  <a:tcPr/>
                </a:tc>
              </a:tr>
              <a:tr h="626004">
                <a:tc>
                  <a:txBody>
                    <a:bodyPr/>
                    <a:lstStyle/>
                    <a:p>
                      <a:r>
                        <a:rPr lang="en-US" dirty="0"/>
                        <a:t>Cell wall</a:t>
                      </a:r>
                      <a:endParaRPr lang="en-IN" dirty="0"/>
                    </a:p>
                  </a:txBody>
                  <a:tcPr/>
                </a:tc>
                <a:tc>
                  <a:txBody>
                    <a:bodyPr/>
                    <a:lstStyle/>
                    <a:p>
                      <a:r>
                        <a:rPr lang="en-US" dirty="0"/>
                        <a:t>absent</a:t>
                      </a:r>
                      <a:endParaRPr lang="en-IN" dirty="0"/>
                    </a:p>
                  </a:txBody>
                  <a:tcPr/>
                </a:tc>
                <a:tc>
                  <a:txBody>
                    <a:bodyPr/>
                    <a:lstStyle/>
                    <a:p>
                      <a:r>
                        <a:rPr lang="en-US" dirty="0"/>
                        <a:t>present</a:t>
                      </a:r>
                      <a:endParaRPr lang="en-IN" dirty="0"/>
                    </a:p>
                  </a:txBody>
                  <a:tcPr/>
                </a:tc>
              </a:tr>
              <a:tr h="626004">
                <a:tc>
                  <a:txBody>
                    <a:bodyPr/>
                    <a:lstStyle/>
                    <a:p>
                      <a:r>
                        <a:rPr lang="en-US" dirty="0"/>
                        <a:t>nucleus</a:t>
                      </a:r>
                      <a:endParaRPr lang="en-IN" dirty="0"/>
                    </a:p>
                  </a:txBody>
                  <a:tcPr/>
                </a:tc>
                <a:tc>
                  <a:txBody>
                    <a:bodyPr/>
                    <a:lstStyle/>
                    <a:p>
                      <a:r>
                        <a:rPr lang="en-US" dirty="0" err="1"/>
                        <a:t>centre</a:t>
                      </a:r>
                      <a:endParaRPr lang="en-IN" dirty="0"/>
                    </a:p>
                  </a:txBody>
                  <a:tcPr/>
                </a:tc>
                <a:tc>
                  <a:txBody>
                    <a:bodyPr/>
                    <a:lstStyle/>
                    <a:p>
                      <a:r>
                        <a:rPr lang="en-US" dirty="0"/>
                        <a:t>Off </a:t>
                      </a:r>
                      <a:r>
                        <a:rPr lang="en-US" dirty="0" err="1"/>
                        <a:t>centre</a:t>
                      </a:r>
                      <a:endParaRPr lang="en-IN" dirty="0"/>
                    </a:p>
                  </a:txBody>
                  <a:tcPr/>
                </a:tc>
              </a:tr>
              <a:tr h="626004">
                <a:tc>
                  <a:txBody>
                    <a:bodyPr/>
                    <a:lstStyle/>
                    <a:p>
                      <a:r>
                        <a:rPr lang="en-US" dirty="0"/>
                        <a:t>Stored energy </a:t>
                      </a:r>
                      <a:endParaRPr lang="en-IN" dirty="0"/>
                    </a:p>
                  </a:txBody>
                  <a:tcPr/>
                </a:tc>
                <a:tc>
                  <a:txBody>
                    <a:bodyPr/>
                    <a:lstStyle/>
                    <a:p>
                      <a:r>
                        <a:rPr lang="en-US" dirty="0"/>
                        <a:t>glycogen</a:t>
                      </a:r>
                      <a:endParaRPr lang="en-IN" dirty="0"/>
                    </a:p>
                  </a:txBody>
                  <a:tcPr/>
                </a:tc>
                <a:tc>
                  <a:txBody>
                    <a:bodyPr/>
                    <a:lstStyle/>
                    <a:p>
                      <a:r>
                        <a:rPr lang="en-US" dirty="0"/>
                        <a:t>starch</a:t>
                      </a:r>
                      <a:endParaRPr lang="en-IN" dirty="0"/>
                    </a:p>
                  </a:txBody>
                  <a:tcPr/>
                </a:tc>
              </a:tr>
              <a:tr h="626004">
                <a:tc>
                  <a:txBody>
                    <a:bodyPr/>
                    <a:lstStyle/>
                    <a:p>
                      <a:r>
                        <a:rPr lang="en-US" dirty="0"/>
                        <a:t>lysosome</a:t>
                      </a:r>
                      <a:endParaRPr lang="en-IN" dirty="0"/>
                    </a:p>
                  </a:txBody>
                  <a:tcPr/>
                </a:tc>
                <a:tc>
                  <a:txBody>
                    <a:bodyPr/>
                    <a:lstStyle/>
                    <a:p>
                      <a:r>
                        <a:rPr lang="en-US" dirty="0"/>
                        <a:t>present</a:t>
                      </a:r>
                      <a:endParaRPr lang="en-IN" dirty="0"/>
                    </a:p>
                  </a:txBody>
                  <a:tcPr/>
                </a:tc>
                <a:tc>
                  <a:txBody>
                    <a:bodyPr/>
                    <a:lstStyle/>
                    <a:p>
                      <a:r>
                        <a:rPr lang="en-US" dirty="0"/>
                        <a:t>Rarely present</a:t>
                      </a:r>
                      <a:endParaRPr lang="en-IN" dirty="0"/>
                    </a:p>
                  </a:txBody>
                  <a:tcPr/>
                </a:tc>
              </a:tr>
              <a:tr h="626004">
                <a:tc>
                  <a:txBody>
                    <a:bodyPr/>
                    <a:lstStyle/>
                    <a:p>
                      <a:r>
                        <a:rPr lang="en-US" dirty="0"/>
                        <a:t>Chloroplast</a:t>
                      </a:r>
                      <a:endParaRPr lang="en-IN" dirty="0"/>
                    </a:p>
                  </a:txBody>
                  <a:tcPr/>
                </a:tc>
                <a:tc>
                  <a:txBody>
                    <a:bodyPr/>
                    <a:lstStyle/>
                    <a:p>
                      <a:r>
                        <a:rPr lang="en-US" dirty="0"/>
                        <a:t>absent</a:t>
                      </a:r>
                      <a:endParaRPr lang="en-IN" dirty="0"/>
                    </a:p>
                  </a:txBody>
                  <a:tcPr/>
                </a:tc>
                <a:tc>
                  <a:txBody>
                    <a:bodyPr/>
                    <a:lstStyle/>
                    <a:p>
                      <a:r>
                        <a:rPr lang="en-US" dirty="0"/>
                        <a:t>present</a:t>
                      </a:r>
                      <a:endParaRPr lang="en-IN" dirty="0"/>
                    </a:p>
                  </a:txBody>
                  <a:tcPr/>
                </a:tc>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Date Placeholder 30"/>
          <p:cNvSpPr>
            <a:spLocks noGrp="1"/>
          </p:cNvSpPr>
          <p:nvPr>
            <p:ph type="dt" sz="half" idx="10"/>
          </p:nvPr>
        </p:nvSpPr>
        <p:spPr>
          <a:xfrm>
            <a:off x="838200" y="6429375"/>
            <a:ext cx="2743200" cy="365125"/>
          </a:xfrm>
        </p:spPr>
        <p:txBody>
          <a:bodyPr/>
          <a:lstStyle/>
          <a:p>
            <a:r>
              <a:rPr lang="en-US"/>
              <a:t>3/1/20XX</a:t>
            </a:r>
            <a:endParaRPr lang="en-US"/>
          </a:p>
        </p:txBody>
      </p:sp>
      <p:sp>
        <p:nvSpPr>
          <p:cNvPr id="32" name="Footer Placeholder 31"/>
          <p:cNvSpPr>
            <a:spLocks noGrp="1"/>
          </p:cNvSpPr>
          <p:nvPr>
            <p:ph type="ftr" sz="quarter" idx="11"/>
          </p:nvPr>
        </p:nvSpPr>
        <p:spPr>
          <a:xfrm>
            <a:off x="4038600" y="6429375"/>
            <a:ext cx="4114800" cy="365125"/>
          </a:xfrm>
        </p:spPr>
        <p:txBody>
          <a:bodyPr/>
          <a:lstStyle/>
          <a:p>
            <a:r>
              <a:rPr lang="en-US"/>
              <a:t>SAMPLE FOOTER TEXT</a:t>
            </a:r>
            <a:endParaRPr lang="en-US"/>
          </a:p>
        </p:txBody>
      </p:sp>
      <p:sp>
        <p:nvSpPr>
          <p:cNvPr id="33" name="Slide Number Placeholder 32"/>
          <p:cNvSpPr>
            <a:spLocks noGrp="1"/>
          </p:cNvSpPr>
          <p:nvPr>
            <p:ph type="sldNum" sz="quarter" idx="12"/>
          </p:nvPr>
        </p:nvSpPr>
        <p:spPr>
          <a:xfrm>
            <a:off x="8610600" y="6429375"/>
            <a:ext cx="2743200" cy="365125"/>
          </a:xfrm>
        </p:spPr>
        <p:txBody>
          <a:bodyPr/>
          <a:lstStyle/>
          <a:p>
            <a:fld id="{28844951-7827-47D4-8276-7DDE1FA7D85A}" type="slidenum">
              <a:rPr lang="en-US" smtClean="0"/>
            </a:fld>
            <a:endParaRPr lang="en-US"/>
          </a:p>
        </p:txBody>
      </p:sp>
      <p:sp>
        <p:nvSpPr>
          <p:cNvPr id="43" name="Title 42"/>
          <p:cNvSpPr>
            <a:spLocks noGrp="1"/>
          </p:cNvSpPr>
          <p:nvPr>
            <p:ph type="title"/>
          </p:nvPr>
        </p:nvSpPr>
        <p:spPr/>
        <p:txBody>
          <a:bodyPr>
            <a:normAutofit fontScale="90000"/>
          </a:bodyPr>
          <a:lstStyle/>
          <a:p>
            <a:r>
              <a:rPr lang="en-US" dirty="0"/>
              <a:t>Cell structure</a:t>
            </a:r>
            <a:br>
              <a:rPr lang="en-US" dirty="0"/>
            </a:br>
            <a:endParaRPr lang="en-IN" dirty="0"/>
          </a:p>
        </p:txBody>
      </p:sp>
      <p:sp>
        <p:nvSpPr>
          <p:cNvPr id="44" name="TextBox 43"/>
          <p:cNvSpPr txBox="1"/>
          <p:nvPr/>
        </p:nvSpPr>
        <p:spPr>
          <a:xfrm>
            <a:off x="996950" y="1267936"/>
            <a:ext cx="10674350" cy="923330"/>
          </a:xfrm>
          <a:prstGeom prst="rect">
            <a:avLst/>
          </a:prstGeom>
          <a:noFill/>
        </p:spPr>
        <p:txBody>
          <a:bodyPr wrap="square" rtlCol="0">
            <a:spAutoFit/>
          </a:bodyPr>
          <a:lstStyle/>
          <a:p>
            <a:r>
              <a:rPr lang="en-US" dirty="0"/>
              <a:t>The cell structure comprises individual components with specific functions essential to carry out life’s processes. These components include- cell wall, cell membrane, cytoplasm, nucleus, and cell organelles. Read on to explore more insights on cell structure and function.</a:t>
            </a:r>
            <a:endParaRPr lang="en-US" sz="1800" kern="1200" dirty="0">
              <a:solidFill>
                <a:schemeClr val="tx1"/>
              </a:solidFill>
              <a:latin typeface="+mn-lt"/>
              <a:ea typeface="+mn-ea"/>
              <a:cs typeface="+mn-cs"/>
            </a:endParaRPr>
          </a:p>
        </p:txBody>
      </p:sp>
      <p:sp>
        <p:nvSpPr>
          <p:cNvPr id="45" name="TextBox 44"/>
          <p:cNvSpPr txBox="1"/>
          <p:nvPr/>
        </p:nvSpPr>
        <p:spPr>
          <a:xfrm>
            <a:off x="996950" y="2131834"/>
            <a:ext cx="3213100" cy="461665"/>
          </a:xfrm>
          <a:prstGeom prst="rect">
            <a:avLst/>
          </a:prstGeom>
          <a:noFill/>
        </p:spPr>
        <p:txBody>
          <a:bodyPr wrap="square" rtlCol="0">
            <a:spAutoFit/>
          </a:bodyPr>
          <a:lstStyle/>
          <a:p>
            <a:r>
              <a:rPr lang="en-IN" sz="2400" b="1" dirty="0">
                <a:effectLst>
                  <a:outerShdw blurRad="38100" dist="38100" dir="2700000" algn="tl">
                    <a:srgbClr val="000000">
                      <a:alpha val="43137"/>
                    </a:srgbClr>
                  </a:outerShdw>
                </a:effectLst>
              </a:rPr>
              <a:t>Cell Membrane</a:t>
            </a:r>
            <a:endParaRPr lang="en-US" sz="2400" b="1" kern="1200" dirty="0">
              <a:solidFill>
                <a:schemeClr val="tx1"/>
              </a:solidFill>
              <a:effectLst>
                <a:outerShdw blurRad="38100" dist="38100" dir="2700000" algn="tl">
                  <a:srgbClr val="000000">
                    <a:alpha val="43137"/>
                  </a:srgbClr>
                </a:outerShdw>
              </a:effectLst>
            </a:endParaRPr>
          </a:p>
        </p:txBody>
      </p:sp>
      <p:sp>
        <p:nvSpPr>
          <p:cNvPr id="46" name="TextBox 45"/>
          <p:cNvSpPr txBox="1"/>
          <p:nvPr/>
        </p:nvSpPr>
        <p:spPr>
          <a:xfrm>
            <a:off x="996950" y="2514601"/>
            <a:ext cx="10674350" cy="2862322"/>
          </a:xfrm>
          <a:prstGeom prst="rect">
            <a:avLst/>
          </a:prstGeom>
          <a:noFill/>
        </p:spPr>
        <p:txBody>
          <a:bodyPr wrap="square" rtlCol="0">
            <a:spAutoFit/>
          </a:bodyPr>
          <a:lstStyle/>
          <a:p>
            <a:r>
              <a:rPr lang="en-US" dirty="0"/>
              <a:t>The cell membrane supports and protects the cell. It controls the movement of substances in and out of the cells. It separates the cell from the external environment. The cell membrane is present in all the cells. The cell membrane is the outer covering of a cell within which all other organelles, such as the cytoplasm and nucleus, are enclosed. It is also referred to as the plasma membrane. By structure, it is a porous membrane (with pores) which permits the movement of selective substances in and out of the cell. Besides this, the cell membrane also protects the cellular component from damage and leakage.</a:t>
            </a:r>
            <a:endParaRPr lang="en-US" dirty="0"/>
          </a:p>
          <a:p>
            <a:r>
              <a:rPr lang="en-US" dirty="0"/>
              <a:t>It forms the wall-like structure between two cells as well as between the cell and its surroundings. Plants are immobile, so their cell structures are well-adapted to protect them from external factors. The cell wall helps to reinforce this function</a:t>
            </a:r>
            <a:endParaRPr lang="en-US" sz="1800" kern="1200" dirty="0">
              <a:solidFill>
                <a:schemeClr val="tx1"/>
              </a:solidFill>
              <a:latin typeface="+mn-lt"/>
              <a:ea typeface="+mn-ea"/>
              <a:cs typeface="+mn-cs"/>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838200" y="6429375"/>
            <a:ext cx="2743200" cy="365125"/>
          </a:xfrm>
        </p:spPr>
        <p:txBody>
          <a:bodyPr/>
          <a:lstStyle/>
          <a:p>
            <a:r>
              <a:rPr lang="en-US"/>
              <a:t>3/1/20XX</a:t>
            </a:r>
            <a:endParaRPr lang="en-US"/>
          </a:p>
        </p:txBody>
      </p:sp>
      <p:sp>
        <p:nvSpPr>
          <p:cNvPr id="5" name="Footer Placeholder 4"/>
          <p:cNvSpPr>
            <a:spLocks noGrp="1"/>
          </p:cNvSpPr>
          <p:nvPr>
            <p:ph type="ftr" sz="quarter" idx="11"/>
          </p:nvPr>
        </p:nvSpPr>
        <p:spPr>
          <a:xfrm>
            <a:off x="4038600" y="6429375"/>
            <a:ext cx="4114800" cy="365125"/>
          </a:xfrm>
        </p:spPr>
        <p:txBody>
          <a:bodyPr/>
          <a:lstStyle/>
          <a:p>
            <a:r>
              <a:rPr lang="en-US"/>
              <a:t>SAMPLE FOOTER TEXT</a:t>
            </a:r>
            <a:endParaRPr lang="en-US"/>
          </a:p>
        </p:txBody>
      </p:sp>
      <p:sp>
        <p:nvSpPr>
          <p:cNvPr id="6" name="Slide Number Placeholder 5"/>
          <p:cNvSpPr>
            <a:spLocks noGrp="1"/>
          </p:cNvSpPr>
          <p:nvPr>
            <p:ph type="sldNum" sz="quarter" idx="12"/>
          </p:nvPr>
        </p:nvSpPr>
        <p:spPr>
          <a:xfrm>
            <a:off x="8610600" y="6429375"/>
            <a:ext cx="2743200" cy="365125"/>
          </a:xfrm>
        </p:spPr>
        <p:txBody>
          <a:bodyPr/>
          <a:lstStyle/>
          <a:p>
            <a:fld id="{28844951-7827-47D4-8276-7DDE1FA7D85A}" type="slidenum">
              <a:rPr lang="en-US" smtClean="0"/>
            </a:fld>
            <a:endParaRPr lang="en-US"/>
          </a:p>
        </p:txBody>
      </p:sp>
      <p:sp>
        <p:nvSpPr>
          <p:cNvPr id="10" name="Title 9"/>
          <p:cNvSpPr>
            <a:spLocks noGrp="1"/>
          </p:cNvSpPr>
          <p:nvPr>
            <p:ph type="title"/>
          </p:nvPr>
        </p:nvSpPr>
        <p:spPr/>
        <p:txBody>
          <a:bodyPr/>
          <a:lstStyle/>
          <a:p>
            <a:r>
              <a:rPr lang="en-IN" dirty="0"/>
              <a:t>Cell Wall </a:t>
            </a:r>
            <a:endParaRPr lang="en-IN" dirty="0"/>
          </a:p>
        </p:txBody>
      </p:sp>
      <p:sp>
        <p:nvSpPr>
          <p:cNvPr id="11" name="TextBox 10"/>
          <p:cNvSpPr txBox="1"/>
          <p:nvPr/>
        </p:nvSpPr>
        <p:spPr>
          <a:xfrm>
            <a:off x="939800" y="1663701"/>
            <a:ext cx="10947400" cy="1477328"/>
          </a:xfrm>
          <a:prstGeom prst="rect">
            <a:avLst/>
          </a:prstGeom>
          <a:noFill/>
        </p:spPr>
        <p:txBody>
          <a:bodyPr wrap="square" rtlCol="0">
            <a:spAutoFit/>
          </a:bodyPr>
          <a:lstStyle/>
          <a:p>
            <a:r>
              <a:rPr lang="en-US" dirty="0"/>
              <a:t>The cell wall is the most prominent part of the plant’s cell structure. It is made up of cellulose, hemicellulose and pectin. The cell wall is present exclusively in plant cells. It protects the plasma membrane and other cellular components. The cell wall is also the outermost layer of plant cells. It is a rigid and stiff structure surrounding the cell membrane. It provides shape and support to the cells and protects them from mechanical shocks and injuries.</a:t>
            </a:r>
            <a:endParaRPr lang="en-US" sz="1800" kern="1200" dirty="0">
              <a:solidFill>
                <a:schemeClr val="tx1"/>
              </a:solidFill>
              <a:latin typeface="+mn-lt"/>
              <a:ea typeface="+mn-ea"/>
              <a:cs typeface="+mn-cs"/>
            </a:endParaRPr>
          </a:p>
        </p:txBody>
      </p:sp>
      <p:sp>
        <p:nvSpPr>
          <p:cNvPr id="12" name="TextBox 11"/>
          <p:cNvSpPr txBox="1"/>
          <p:nvPr/>
        </p:nvSpPr>
        <p:spPr>
          <a:xfrm>
            <a:off x="939800" y="3028890"/>
            <a:ext cx="3111500" cy="400110"/>
          </a:xfrm>
          <a:prstGeom prst="rect">
            <a:avLst/>
          </a:prstGeom>
          <a:noFill/>
        </p:spPr>
        <p:txBody>
          <a:bodyPr wrap="square" rtlCol="0">
            <a:spAutoFit/>
          </a:bodyPr>
          <a:lstStyle/>
          <a:p>
            <a:r>
              <a:rPr lang="en-IN" sz="2000" b="1" dirty="0">
                <a:effectLst>
                  <a:outerShdw blurRad="38100" dist="38100" dir="2700000" algn="tl">
                    <a:srgbClr val="000000">
                      <a:alpha val="43137"/>
                    </a:srgbClr>
                  </a:outerShdw>
                </a:effectLst>
              </a:rPr>
              <a:t>Cytoplasm</a:t>
            </a:r>
            <a:endParaRPr lang="en-US" sz="2000" b="1" kern="1200" dirty="0">
              <a:solidFill>
                <a:schemeClr val="tx1"/>
              </a:solidFill>
              <a:effectLst>
                <a:outerShdw blurRad="38100" dist="38100" dir="2700000" algn="tl">
                  <a:srgbClr val="000000">
                    <a:alpha val="43137"/>
                  </a:srgbClr>
                </a:outerShdw>
              </a:effectLst>
            </a:endParaRPr>
          </a:p>
        </p:txBody>
      </p:sp>
      <p:sp>
        <p:nvSpPr>
          <p:cNvPr id="13" name="TextBox 12"/>
          <p:cNvSpPr txBox="1"/>
          <p:nvPr/>
        </p:nvSpPr>
        <p:spPr>
          <a:xfrm>
            <a:off x="939800" y="3385029"/>
            <a:ext cx="10769600" cy="923330"/>
          </a:xfrm>
          <a:prstGeom prst="rect">
            <a:avLst/>
          </a:prstGeom>
          <a:noFill/>
        </p:spPr>
        <p:txBody>
          <a:bodyPr wrap="square" rtlCol="0">
            <a:spAutoFit/>
          </a:bodyPr>
          <a:lstStyle/>
          <a:p>
            <a:r>
              <a:rPr lang="en-US" dirty="0"/>
              <a:t>The cytoplasm is a thick, clear, jelly-like substance present inside the cell membrane. Most of the chemical reactions within a cell take place in this cytoplasm. The cell organelles such as endoplasmic reticulum, vacuoles, mitochondria, ribosomes, are suspended in this cytoplasm.</a:t>
            </a:r>
            <a:endParaRPr lang="en-US" sz="1800" kern="1200" dirty="0">
              <a:solidFill>
                <a:schemeClr val="tx1"/>
              </a:solidFill>
              <a:latin typeface="+mn-lt"/>
              <a:ea typeface="+mn-ea"/>
              <a:cs typeface="+mn-cs"/>
            </a:endParaRPr>
          </a:p>
        </p:txBody>
      </p:sp>
      <p:sp>
        <p:nvSpPr>
          <p:cNvPr id="14" name="TextBox 13"/>
          <p:cNvSpPr txBox="1"/>
          <p:nvPr/>
        </p:nvSpPr>
        <p:spPr>
          <a:xfrm flipH="1">
            <a:off x="939800" y="4193049"/>
            <a:ext cx="3975100" cy="400110"/>
          </a:xfrm>
          <a:prstGeom prst="rect">
            <a:avLst/>
          </a:prstGeom>
          <a:noFill/>
        </p:spPr>
        <p:txBody>
          <a:bodyPr wrap="square" rtlCol="0">
            <a:spAutoFit/>
          </a:bodyPr>
          <a:lstStyle/>
          <a:p>
            <a:r>
              <a:rPr lang="en-IN" sz="2000" b="1" dirty="0">
                <a:effectLst>
                  <a:outerShdw blurRad="38100" dist="38100" dir="2700000" algn="tl">
                    <a:srgbClr val="000000">
                      <a:alpha val="43137"/>
                    </a:srgbClr>
                  </a:outerShdw>
                </a:effectLst>
              </a:rPr>
              <a:t>Nucleus</a:t>
            </a:r>
            <a:endParaRPr lang="en-US" sz="2000" b="1" kern="1200" dirty="0">
              <a:solidFill>
                <a:schemeClr val="tx1"/>
              </a:solidFill>
              <a:effectLst>
                <a:outerShdw blurRad="38100" dist="38100" dir="2700000" algn="tl">
                  <a:srgbClr val="000000">
                    <a:alpha val="43137"/>
                  </a:srgbClr>
                </a:outerShdw>
              </a:effectLst>
            </a:endParaRPr>
          </a:p>
        </p:txBody>
      </p:sp>
      <p:sp>
        <p:nvSpPr>
          <p:cNvPr id="15" name="TextBox 14"/>
          <p:cNvSpPr txBox="1"/>
          <p:nvPr/>
        </p:nvSpPr>
        <p:spPr>
          <a:xfrm>
            <a:off x="939800" y="4451290"/>
            <a:ext cx="10769600" cy="1200329"/>
          </a:xfrm>
          <a:prstGeom prst="rect">
            <a:avLst/>
          </a:prstGeom>
          <a:noFill/>
        </p:spPr>
        <p:txBody>
          <a:bodyPr wrap="square" rtlCol="0">
            <a:spAutoFit/>
          </a:bodyPr>
          <a:lstStyle/>
          <a:p>
            <a:r>
              <a:rPr lang="en-US" dirty="0"/>
              <a:t>The nucleus contains the hereditary material of the cell, the DNA. It sends signals to the cells to grow, mature, divide and die. The nucleus is surrounded by the nuclear envelope that separates the DNA from the rest of the cell. The nucleus protects the DNA and is an integral component of a plant’s cell structure.</a:t>
            </a:r>
            <a:endParaRPr lang="en-US" sz="1800" kern="1200" dirty="0">
              <a:solidFill>
                <a:schemeClr val="tx1"/>
              </a:solidFill>
              <a:latin typeface="+mn-lt"/>
              <a:ea typeface="+mn-ea"/>
              <a:cs typeface="+mn-cs"/>
            </a:endParaRPr>
          </a:p>
        </p:txBody>
      </p:sp>
    </p:spTree>
  </p:cSld>
  <p:clrMapOvr>
    <a:masterClrMapping/>
  </p:clrMapOvr>
</p:sld>
</file>

<file path=ppt/theme/theme1.xml><?xml version="1.0" encoding="utf-8"?>
<a:theme xmlns:a="http://schemas.openxmlformats.org/drawingml/2006/main" name="LuminousVTI">
  <a:themeElements>
    <a:clrScheme name="Custom 54">
      <a:dk1>
        <a:sysClr val="windowText" lastClr="000000"/>
      </a:dk1>
      <a:lt1>
        <a:sysClr val="window" lastClr="FFFFFF"/>
      </a:lt1>
      <a:dk2>
        <a:srgbClr val="201449"/>
      </a:dk2>
      <a:lt2>
        <a:srgbClr val="EEEEEE"/>
      </a:lt2>
      <a:accent1>
        <a:srgbClr val="F900A0"/>
      </a:accent1>
      <a:accent2>
        <a:srgbClr val="4D4EE6"/>
      </a:accent2>
      <a:accent3>
        <a:srgbClr val="454B78"/>
      </a:accent3>
      <a:accent4>
        <a:srgbClr val="A3A3C1"/>
      </a:accent4>
      <a:accent5>
        <a:srgbClr val="7162FE"/>
      </a:accent5>
      <a:accent6>
        <a:srgbClr val="1EBE9B"/>
      </a:accent6>
      <a:hlink>
        <a:srgbClr val="F900A0"/>
      </a:hlink>
      <a:folHlink>
        <a:srgbClr val="8477FE"/>
      </a:folHlink>
    </a:clrScheme>
    <a:fontScheme name="Custom 51">
      <a:majorFont>
        <a:latin typeface="Sabon Next LT"/>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{1DF530FE-D25B-4DEC-962A-207AF81B9CB5}tf00537603_win32</Template>
  <TotalTime>0</TotalTime>
  <Words>10510</Words>
  <Application>WPS Presentation</Application>
  <PresentationFormat>Widescreen</PresentationFormat>
  <Paragraphs>285</Paragraphs>
  <Slides>21</Slides>
  <Notes>2</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21</vt:i4>
      </vt:variant>
    </vt:vector>
  </HeadingPairs>
  <TitlesOfParts>
    <vt:vector size="35" baseType="lpstr">
      <vt:lpstr>Arial</vt:lpstr>
      <vt:lpstr>SimSun</vt:lpstr>
      <vt:lpstr>Wingdings</vt:lpstr>
      <vt:lpstr>Angsana New</vt:lpstr>
      <vt:lpstr>Microsoft Sans Serif</vt:lpstr>
      <vt:lpstr>Cambria</vt:lpstr>
      <vt:lpstr>Sabon Next LT</vt:lpstr>
      <vt:lpstr>Segoe UI Symbol</vt:lpstr>
      <vt:lpstr>Avenir Next LT Pro</vt:lpstr>
      <vt:lpstr>Segoe Print</vt:lpstr>
      <vt:lpstr>Microsoft YaHei</vt:lpstr>
      <vt:lpstr>Arial Unicode MS</vt:lpstr>
      <vt:lpstr>Calibri</vt:lpstr>
      <vt:lpstr>LuminousVTI</vt:lpstr>
      <vt:lpstr>UNIT – I BASICS OF CELL</vt:lpstr>
      <vt:lpstr>PowerPoint 演示文稿</vt:lpstr>
      <vt:lpstr>Characteristics of cell</vt:lpstr>
      <vt:lpstr>PowerPoint 演示文稿</vt:lpstr>
      <vt:lpstr>DIAGRAM OF ANIMAL CELL AND PLANT CELL</vt:lpstr>
      <vt:lpstr>PowerPoint 演示文稿</vt:lpstr>
      <vt:lpstr>PowerPoint 演示文稿</vt:lpstr>
      <vt:lpstr>Cell structure </vt:lpstr>
      <vt:lpstr>Cell Wall </vt:lpstr>
      <vt:lpstr>CELL ORGANELLES</vt:lpstr>
      <vt:lpstr>2.Nuclear membrane</vt:lpstr>
      <vt:lpstr>3.Chromosomes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berincherian2002@gmail.com</dc:creator>
  <cp:lastModifiedBy>Admin</cp:lastModifiedBy>
  <cp:revision>22</cp:revision>
  <dcterms:created xsi:type="dcterms:W3CDTF">2022-06-09T22:21:00Z</dcterms:created>
  <dcterms:modified xsi:type="dcterms:W3CDTF">2022-06-10T05:55:00Z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ICV">
    <vt:lpwstr>6D1DFDE0CBE24B60B04FD1ED64325E5B</vt:lpwstr>
  </property>
  <property fmtid="{D5CDD505-2E9C-101B-9397-08002B2CF9AE}" pid="4" name="KSOProductBuildVer">
    <vt:lpwstr>1033-11.2.0.10451</vt:lpwstr>
  </property>
</Properties>
</file>